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5" r:id="rId5"/>
    <p:sldId id="260" r:id="rId6"/>
    <p:sldId id="259" r:id="rId7"/>
    <p:sldId id="261" r:id="rId8"/>
    <p:sldId id="264" r:id="rId9"/>
    <p:sldId id="262" r:id="rId10"/>
    <p:sldId id="263" r:id="rId11"/>
    <p:sldId id="266" r:id="rId12"/>
    <p:sldId id="267" r:id="rId13"/>
    <p:sldId id="269" r:id="rId14"/>
    <p:sldId id="270" r:id="rId15"/>
    <p:sldId id="268"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95" r:id="rId31"/>
    <p:sldId id="296" r:id="rId32"/>
    <p:sldId id="285" r:id="rId33"/>
    <p:sldId id="286" r:id="rId34"/>
    <p:sldId id="287" r:id="rId35"/>
    <p:sldId id="288" r:id="rId36"/>
    <p:sldId id="289" r:id="rId37"/>
    <p:sldId id="290" r:id="rId38"/>
    <p:sldId id="291" r:id="rId39"/>
    <p:sldId id="292" r:id="rId40"/>
    <p:sldId id="294" r:id="rId41"/>
    <p:sldId id="29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1CA37A-2DB4-4E7D-AE44-E33DDE6F3B9B}" v="3" dt="2022-02-07T05:56:51.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3" autoAdjust="0"/>
    <p:restoredTop sz="94660"/>
  </p:normalViewPr>
  <p:slideViewPr>
    <p:cSldViewPr snapToGrid="0">
      <p:cViewPr varScale="1">
        <p:scale>
          <a:sx n="110" d="100"/>
          <a:sy n="110" d="100"/>
        </p:scale>
        <p:origin x="48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on LEE" userId="919f7e7e41bb6869" providerId="LiveId" clId="{481CA37A-2DB4-4E7D-AE44-E33DDE6F3B9B}"/>
    <pc:docChg chg="undo custSel addSld modSld">
      <pc:chgData name="Harrison LEE" userId="919f7e7e41bb6869" providerId="LiveId" clId="{481CA37A-2DB4-4E7D-AE44-E33DDE6F3B9B}" dt="2022-02-07T07:37:18.249" v="58" actId="20577"/>
      <pc:docMkLst>
        <pc:docMk/>
      </pc:docMkLst>
      <pc:sldChg chg="modSp mod">
        <pc:chgData name="Harrison LEE" userId="919f7e7e41bb6869" providerId="LiveId" clId="{481CA37A-2DB4-4E7D-AE44-E33DDE6F3B9B}" dt="2022-02-07T05:39:04.294" v="0" actId="14100"/>
        <pc:sldMkLst>
          <pc:docMk/>
          <pc:sldMk cId="1722289668" sldId="257"/>
        </pc:sldMkLst>
        <pc:spChg chg="mod">
          <ac:chgData name="Harrison LEE" userId="919f7e7e41bb6869" providerId="LiveId" clId="{481CA37A-2DB4-4E7D-AE44-E33DDE6F3B9B}" dt="2022-02-07T05:39:04.294" v="0" actId="14100"/>
          <ac:spMkLst>
            <pc:docMk/>
            <pc:sldMk cId="1722289668" sldId="257"/>
            <ac:spMk id="3" creationId="{5580A3F8-BB06-460D-9196-6F0C302C6368}"/>
          </ac:spMkLst>
        </pc:spChg>
      </pc:sldChg>
      <pc:sldChg chg="modSp mod">
        <pc:chgData name="Harrison LEE" userId="919f7e7e41bb6869" providerId="LiveId" clId="{481CA37A-2DB4-4E7D-AE44-E33DDE6F3B9B}" dt="2022-02-07T06:04:19.803" v="42" actId="20577"/>
        <pc:sldMkLst>
          <pc:docMk/>
          <pc:sldMk cId="2520817233" sldId="259"/>
        </pc:sldMkLst>
        <pc:spChg chg="mod">
          <ac:chgData name="Harrison LEE" userId="919f7e7e41bb6869" providerId="LiveId" clId="{481CA37A-2DB4-4E7D-AE44-E33DDE6F3B9B}" dt="2022-02-07T06:04:19.803" v="42" actId="20577"/>
          <ac:spMkLst>
            <pc:docMk/>
            <pc:sldMk cId="2520817233" sldId="259"/>
            <ac:spMk id="3" creationId="{FC793505-AF81-4BA6-BC56-2332DE0C68E8}"/>
          </ac:spMkLst>
        </pc:spChg>
      </pc:sldChg>
      <pc:sldChg chg="modSp mod">
        <pc:chgData name="Harrison LEE" userId="919f7e7e41bb6869" providerId="LiveId" clId="{481CA37A-2DB4-4E7D-AE44-E33DDE6F3B9B}" dt="2022-02-07T06:10:31.867" v="45" actId="207"/>
        <pc:sldMkLst>
          <pc:docMk/>
          <pc:sldMk cId="2041589278" sldId="266"/>
        </pc:sldMkLst>
        <pc:spChg chg="mod">
          <ac:chgData name="Harrison LEE" userId="919f7e7e41bb6869" providerId="LiveId" clId="{481CA37A-2DB4-4E7D-AE44-E33DDE6F3B9B}" dt="2022-02-07T06:10:31.867" v="45" actId="207"/>
          <ac:spMkLst>
            <pc:docMk/>
            <pc:sldMk cId="2041589278" sldId="266"/>
            <ac:spMk id="3" creationId="{10850801-5D57-4442-B558-C12219DC26CA}"/>
          </ac:spMkLst>
        </pc:spChg>
      </pc:sldChg>
      <pc:sldChg chg="modSp mod">
        <pc:chgData name="Harrison LEE" userId="919f7e7e41bb6869" providerId="LiveId" clId="{481CA37A-2DB4-4E7D-AE44-E33DDE6F3B9B}" dt="2022-02-07T06:10:50.948" v="46" actId="207"/>
        <pc:sldMkLst>
          <pc:docMk/>
          <pc:sldMk cId="3914973646" sldId="267"/>
        </pc:sldMkLst>
        <pc:spChg chg="mod">
          <ac:chgData name="Harrison LEE" userId="919f7e7e41bb6869" providerId="LiveId" clId="{481CA37A-2DB4-4E7D-AE44-E33DDE6F3B9B}" dt="2022-02-07T06:10:50.948" v="46" actId="207"/>
          <ac:spMkLst>
            <pc:docMk/>
            <pc:sldMk cId="3914973646" sldId="267"/>
            <ac:spMk id="3" creationId="{FBD80C5A-B338-45EE-B667-52B6E8286929}"/>
          </ac:spMkLst>
        </pc:spChg>
      </pc:sldChg>
      <pc:sldChg chg="modSp mod">
        <pc:chgData name="Harrison LEE" userId="919f7e7e41bb6869" providerId="LiveId" clId="{481CA37A-2DB4-4E7D-AE44-E33DDE6F3B9B}" dt="2022-02-07T07:30:12.671" v="53" actId="207"/>
        <pc:sldMkLst>
          <pc:docMk/>
          <pc:sldMk cId="3521764548" sldId="276"/>
        </pc:sldMkLst>
        <pc:spChg chg="mod">
          <ac:chgData name="Harrison LEE" userId="919f7e7e41bb6869" providerId="LiveId" clId="{481CA37A-2DB4-4E7D-AE44-E33DDE6F3B9B}" dt="2022-02-07T07:30:12.671" v="53" actId="207"/>
          <ac:spMkLst>
            <pc:docMk/>
            <pc:sldMk cId="3521764548" sldId="276"/>
            <ac:spMk id="3" creationId="{EC68CA77-2A98-4D81-8D42-0AEC17D3626A}"/>
          </ac:spMkLst>
        </pc:spChg>
      </pc:sldChg>
      <pc:sldChg chg="modSp mod">
        <pc:chgData name="Harrison LEE" userId="919f7e7e41bb6869" providerId="LiveId" clId="{481CA37A-2DB4-4E7D-AE44-E33DDE6F3B9B}" dt="2022-02-07T07:31:31.348" v="54" actId="207"/>
        <pc:sldMkLst>
          <pc:docMk/>
          <pc:sldMk cId="1629819860" sldId="282"/>
        </pc:sldMkLst>
        <pc:spChg chg="mod">
          <ac:chgData name="Harrison LEE" userId="919f7e7e41bb6869" providerId="LiveId" clId="{481CA37A-2DB4-4E7D-AE44-E33DDE6F3B9B}" dt="2022-02-07T07:31:31.348" v="54" actId="207"/>
          <ac:spMkLst>
            <pc:docMk/>
            <pc:sldMk cId="1629819860" sldId="282"/>
            <ac:spMk id="3" creationId="{36163D0E-44C4-4556-B1CB-3053B8D4C930}"/>
          </ac:spMkLst>
        </pc:spChg>
      </pc:sldChg>
      <pc:sldChg chg="modSp mod">
        <pc:chgData name="Harrison LEE" userId="919f7e7e41bb6869" providerId="LiveId" clId="{481CA37A-2DB4-4E7D-AE44-E33DDE6F3B9B}" dt="2022-02-07T07:29:34.864" v="51" actId="207"/>
        <pc:sldMkLst>
          <pc:docMk/>
          <pc:sldMk cId="1365932188" sldId="284"/>
        </pc:sldMkLst>
        <pc:spChg chg="mod">
          <ac:chgData name="Harrison LEE" userId="919f7e7e41bb6869" providerId="LiveId" clId="{481CA37A-2DB4-4E7D-AE44-E33DDE6F3B9B}" dt="2022-02-07T07:29:34.864" v="51" actId="207"/>
          <ac:spMkLst>
            <pc:docMk/>
            <pc:sldMk cId="1365932188" sldId="284"/>
            <ac:spMk id="3" creationId="{36163D0E-44C4-4556-B1CB-3053B8D4C930}"/>
          </ac:spMkLst>
        </pc:spChg>
      </pc:sldChg>
      <pc:sldChg chg="modSp mod">
        <pc:chgData name="Harrison LEE" userId="919f7e7e41bb6869" providerId="LiveId" clId="{481CA37A-2DB4-4E7D-AE44-E33DDE6F3B9B}" dt="2022-02-07T07:37:18.249" v="58" actId="20577"/>
        <pc:sldMkLst>
          <pc:docMk/>
          <pc:sldMk cId="2616551595" sldId="290"/>
        </pc:sldMkLst>
        <pc:spChg chg="mod">
          <ac:chgData name="Harrison LEE" userId="919f7e7e41bb6869" providerId="LiveId" clId="{481CA37A-2DB4-4E7D-AE44-E33DDE6F3B9B}" dt="2022-02-07T07:37:18.249" v="58" actId="20577"/>
          <ac:spMkLst>
            <pc:docMk/>
            <pc:sldMk cId="2616551595" sldId="290"/>
            <ac:spMk id="3" creationId="{AD10BCF5-9989-4047-A8C6-C34315A64BA8}"/>
          </ac:spMkLst>
        </pc:spChg>
      </pc:sldChg>
      <pc:sldChg chg="addSp modSp new mod">
        <pc:chgData name="Harrison LEE" userId="919f7e7e41bb6869" providerId="LiveId" clId="{481CA37A-2DB4-4E7D-AE44-E33DDE6F3B9B}" dt="2022-02-07T05:56:52.985" v="38" actId="5793"/>
        <pc:sldMkLst>
          <pc:docMk/>
          <pc:sldMk cId="311589035" sldId="295"/>
        </pc:sldMkLst>
        <pc:spChg chg="mod">
          <ac:chgData name="Harrison LEE" userId="919f7e7e41bb6869" providerId="LiveId" clId="{481CA37A-2DB4-4E7D-AE44-E33DDE6F3B9B}" dt="2022-02-07T05:46:31.937" v="18" actId="20577"/>
          <ac:spMkLst>
            <pc:docMk/>
            <pc:sldMk cId="311589035" sldId="295"/>
            <ac:spMk id="2" creationId="{F254DC72-5675-4236-B974-5473FDAFB9EC}"/>
          </ac:spMkLst>
        </pc:spChg>
        <pc:spChg chg="mod">
          <ac:chgData name="Harrison LEE" userId="919f7e7e41bb6869" providerId="LiveId" clId="{481CA37A-2DB4-4E7D-AE44-E33DDE6F3B9B}" dt="2022-02-07T05:56:52.985" v="38" actId="5793"/>
          <ac:spMkLst>
            <pc:docMk/>
            <pc:sldMk cId="311589035" sldId="295"/>
            <ac:spMk id="3" creationId="{F936D3F9-ABA4-47F9-BB11-611C72AEDC82}"/>
          </ac:spMkLst>
        </pc:spChg>
        <pc:picChg chg="add mod">
          <ac:chgData name="Harrison LEE" userId="919f7e7e41bb6869" providerId="LiveId" clId="{481CA37A-2DB4-4E7D-AE44-E33DDE6F3B9B}" dt="2022-02-07T05:46:37.938" v="20" actId="1076"/>
          <ac:picMkLst>
            <pc:docMk/>
            <pc:sldMk cId="311589035" sldId="295"/>
            <ac:picMk id="4" creationId="{2A7602C1-5384-4C2E-A56E-1DFAA44BDE2B}"/>
          </ac:picMkLst>
        </pc:picChg>
      </pc:sldChg>
      <pc:sldChg chg="addSp modSp new mod">
        <pc:chgData name="Harrison LEE" userId="919f7e7e41bb6869" providerId="LiveId" clId="{481CA37A-2DB4-4E7D-AE44-E33DDE6F3B9B}" dt="2022-02-07T05:48:28.591" v="34" actId="14100"/>
        <pc:sldMkLst>
          <pc:docMk/>
          <pc:sldMk cId="807852713" sldId="296"/>
        </pc:sldMkLst>
        <pc:spChg chg="mod">
          <ac:chgData name="Harrison LEE" userId="919f7e7e41bb6869" providerId="LiveId" clId="{481CA37A-2DB4-4E7D-AE44-E33DDE6F3B9B}" dt="2022-02-07T05:47:24.348" v="30" actId="27636"/>
          <ac:spMkLst>
            <pc:docMk/>
            <pc:sldMk cId="807852713" sldId="296"/>
            <ac:spMk id="2" creationId="{03DBB3D8-3C4A-441D-8B75-E21053C30B0B}"/>
          </ac:spMkLst>
        </pc:spChg>
        <pc:spChg chg="mod">
          <ac:chgData name="Harrison LEE" userId="919f7e7e41bb6869" providerId="LiveId" clId="{481CA37A-2DB4-4E7D-AE44-E33DDE6F3B9B}" dt="2022-02-07T05:48:28.591" v="34" actId="14100"/>
          <ac:spMkLst>
            <pc:docMk/>
            <pc:sldMk cId="807852713" sldId="296"/>
            <ac:spMk id="3" creationId="{E1BB3D75-C4E1-4A05-81B4-77E5759F380C}"/>
          </ac:spMkLst>
        </pc:spChg>
        <pc:spChg chg="mod">
          <ac:chgData name="Harrison LEE" userId="919f7e7e41bb6869" providerId="LiveId" clId="{481CA37A-2DB4-4E7D-AE44-E33DDE6F3B9B}" dt="2022-02-07T05:48:21.865" v="32"/>
          <ac:spMkLst>
            <pc:docMk/>
            <pc:sldMk cId="807852713" sldId="296"/>
            <ac:spMk id="6" creationId="{26729FA1-7E8E-43E3-8DE0-183FCBDC7413}"/>
          </ac:spMkLst>
        </pc:spChg>
        <pc:spChg chg="mod">
          <ac:chgData name="Harrison LEE" userId="919f7e7e41bb6869" providerId="LiveId" clId="{481CA37A-2DB4-4E7D-AE44-E33DDE6F3B9B}" dt="2022-02-07T05:48:21.865" v="32"/>
          <ac:spMkLst>
            <pc:docMk/>
            <pc:sldMk cId="807852713" sldId="296"/>
            <ac:spMk id="7" creationId="{261361BA-83F8-406B-A2C3-7B981989985F}"/>
          </ac:spMkLst>
        </pc:spChg>
        <pc:grpChg chg="add mod">
          <ac:chgData name="Harrison LEE" userId="919f7e7e41bb6869" providerId="LiveId" clId="{481CA37A-2DB4-4E7D-AE44-E33DDE6F3B9B}" dt="2022-02-07T05:48:23.828" v="33" actId="1076"/>
          <ac:grpSpMkLst>
            <pc:docMk/>
            <pc:sldMk cId="807852713" sldId="296"/>
            <ac:grpSpMk id="4" creationId="{BB3311DF-9358-49A8-A05C-9BD1C746F053}"/>
          </ac:grpSpMkLst>
        </pc:grpChg>
        <pc:picChg chg="mod">
          <ac:chgData name="Harrison LEE" userId="919f7e7e41bb6869" providerId="LiveId" clId="{481CA37A-2DB4-4E7D-AE44-E33DDE6F3B9B}" dt="2022-02-07T05:48:21.865" v="32"/>
          <ac:picMkLst>
            <pc:docMk/>
            <pc:sldMk cId="807852713" sldId="296"/>
            <ac:picMk id="5" creationId="{4293F75C-021F-4050-9440-CFC84759881C}"/>
          </ac:picMkLst>
        </pc:picChg>
      </pc:sldChg>
    </pc:docChg>
  </pc:docChgLst>
  <pc:docChgLst>
    <pc:chgData name="Harrison LEE" userId="919f7e7e41bb6869" providerId="LiveId" clId="{06BE041A-1A96-437B-ACDB-0F9CA98E5A62}"/>
    <pc:docChg chg="undo redo custSel addSld delSld modSld sldOrd modMainMaster">
      <pc:chgData name="Harrison LEE" userId="919f7e7e41bb6869" providerId="LiveId" clId="{06BE041A-1A96-437B-ACDB-0F9CA98E5A62}" dt="2022-01-24T07:28:48.228" v="3967" actId="207"/>
      <pc:docMkLst>
        <pc:docMk/>
      </pc:docMkLst>
      <pc:sldChg chg="modSp mod">
        <pc:chgData name="Harrison LEE" userId="919f7e7e41bb6869" providerId="LiveId" clId="{06BE041A-1A96-437B-ACDB-0F9CA98E5A62}" dt="2022-01-24T05:55:45.498" v="2890" actId="20577"/>
        <pc:sldMkLst>
          <pc:docMk/>
          <pc:sldMk cId="503518954" sldId="256"/>
        </pc:sldMkLst>
        <pc:spChg chg="mod">
          <ac:chgData name="Harrison LEE" userId="919f7e7e41bb6869" providerId="LiveId" clId="{06BE041A-1A96-437B-ACDB-0F9CA98E5A62}" dt="2022-01-24T05:55:33.262" v="2878" actId="113"/>
          <ac:spMkLst>
            <pc:docMk/>
            <pc:sldMk cId="503518954" sldId="256"/>
            <ac:spMk id="2" creationId="{6342AC23-F8F8-4D71-96F5-6BEC4C1616E9}"/>
          </ac:spMkLst>
        </pc:spChg>
        <pc:spChg chg="mod">
          <ac:chgData name="Harrison LEE" userId="919f7e7e41bb6869" providerId="LiveId" clId="{06BE041A-1A96-437B-ACDB-0F9CA98E5A62}" dt="2022-01-24T05:55:45.498" v="2890" actId="20577"/>
          <ac:spMkLst>
            <pc:docMk/>
            <pc:sldMk cId="503518954" sldId="256"/>
            <ac:spMk id="3" creationId="{BB03D649-CBC3-4191-AE42-50FFD0E3C3D3}"/>
          </ac:spMkLst>
        </pc:spChg>
      </pc:sldChg>
      <pc:sldChg chg="modSp mod ord">
        <pc:chgData name="Harrison LEE" userId="919f7e7e41bb6869" providerId="LiveId" clId="{06BE041A-1A96-437B-ACDB-0F9CA98E5A62}" dt="2022-01-24T07:25:22.833" v="3958" actId="20577"/>
        <pc:sldMkLst>
          <pc:docMk/>
          <pc:sldMk cId="1644165654" sldId="257"/>
        </pc:sldMkLst>
        <pc:spChg chg="mod">
          <ac:chgData name="Harrison LEE" userId="919f7e7e41bb6869" providerId="LiveId" clId="{06BE041A-1A96-437B-ACDB-0F9CA98E5A62}" dt="2022-01-24T05:58:53.467" v="2909" actId="20577"/>
          <ac:spMkLst>
            <pc:docMk/>
            <pc:sldMk cId="1644165654" sldId="257"/>
            <ac:spMk id="2" creationId="{42CC9F09-D7BD-4B75-9B66-931E5CBE64E2}"/>
          </ac:spMkLst>
        </pc:spChg>
        <pc:spChg chg="mod">
          <ac:chgData name="Harrison LEE" userId="919f7e7e41bb6869" providerId="LiveId" clId="{06BE041A-1A96-437B-ACDB-0F9CA98E5A62}" dt="2022-01-24T07:25:22.833" v="3958" actId="20577"/>
          <ac:spMkLst>
            <pc:docMk/>
            <pc:sldMk cId="1644165654" sldId="257"/>
            <ac:spMk id="3" creationId="{249BB538-21F9-45E8-A4DE-271D0522BB53}"/>
          </ac:spMkLst>
        </pc:spChg>
      </pc:sldChg>
      <pc:sldChg chg="addSp delSp modSp new mod">
        <pc:chgData name="Harrison LEE" userId="919f7e7e41bb6869" providerId="LiveId" clId="{06BE041A-1A96-437B-ACDB-0F9CA98E5A62}" dt="2022-01-24T05:56:51.343" v="2895" actId="1076"/>
        <pc:sldMkLst>
          <pc:docMk/>
          <pc:sldMk cId="3601389293" sldId="258"/>
        </pc:sldMkLst>
        <pc:spChg chg="mod">
          <ac:chgData name="Harrison LEE" userId="919f7e7e41bb6869" providerId="LiveId" clId="{06BE041A-1A96-437B-ACDB-0F9CA98E5A62}" dt="2022-01-17T09:14:45.538" v="69" actId="20577"/>
          <ac:spMkLst>
            <pc:docMk/>
            <pc:sldMk cId="3601389293" sldId="258"/>
            <ac:spMk id="2" creationId="{B2E6A40E-3BE8-4D01-9AE3-08AEF81E2375}"/>
          </ac:spMkLst>
        </pc:spChg>
        <pc:spChg chg="mod">
          <ac:chgData name="Harrison LEE" userId="919f7e7e41bb6869" providerId="LiveId" clId="{06BE041A-1A96-437B-ACDB-0F9CA98E5A62}" dt="2022-01-24T05:56:43.841" v="2891" actId="21"/>
          <ac:spMkLst>
            <pc:docMk/>
            <pc:sldMk cId="3601389293" sldId="258"/>
            <ac:spMk id="3" creationId="{EAF418BB-FCDF-4B5E-8488-7BEF85AE158D}"/>
          </ac:spMkLst>
        </pc:spChg>
        <pc:spChg chg="add mod">
          <ac:chgData name="Harrison LEE" userId="919f7e7e41bb6869" providerId="LiveId" clId="{06BE041A-1A96-437B-ACDB-0F9CA98E5A62}" dt="2022-01-24T05:56:51.343" v="2895" actId="1076"/>
          <ac:spMkLst>
            <pc:docMk/>
            <pc:sldMk cId="3601389293" sldId="258"/>
            <ac:spMk id="5" creationId="{287B0017-1235-4EF1-9A77-DAD4B65979F4}"/>
          </ac:spMkLst>
        </pc:spChg>
        <pc:picChg chg="add mod">
          <ac:chgData name="Harrison LEE" userId="919f7e7e41bb6869" providerId="LiveId" clId="{06BE041A-1A96-437B-ACDB-0F9CA98E5A62}" dt="2022-01-17T09:24:25.856" v="77" actId="1076"/>
          <ac:picMkLst>
            <pc:docMk/>
            <pc:sldMk cId="3601389293" sldId="258"/>
            <ac:picMk id="4" creationId="{F29AEE01-9FDD-4F47-B96C-33A905FDB6D9}"/>
          </ac:picMkLst>
        </pc:picChg>
        <pc:picChg chg="add del mod">
          <ac:chgData name="Harrison LEE" userId="919f7e7e41bb6869" providerId="LiveId" clId="{06BE041A-1A96-437B-ACDB-0F9CA98E5A62}" dt="2022-01-17T09:31:02.600" v="197"/>
          <ac:picMkLst>
            <pc:docMk/>
            <pc:sldMk cId="3601389293" sldId="258"/>
            <ac:picMk id="5" creationId="{57035AA2-FBAB-465D-B503-C024B3F6B568}"/>
          </ac:picMkLst>
        </pc:picChg>
      </pc:sldChg>
      <pc:sldChg chg="addSp modSp new mod">
        <pc:chgData name="Harrison LEE" userId="919f7e7e41bb6869" providerId="LiveId" clId="{06BE041A-1A96-437B-ACDB-0F9CA98E5A62}" dt="2022-01-24T05:59:42.186" v="2915" actId="20577"/>
        <pc:sldMkLst>
          <pc:docMk/>
          <pc:sldMk cId="2575049477" sldId="259"/>
        </pc:sldMkLst>
        <pc:spChg chg="mod">
          <ac:chgData name="Harrison LEE" userId="919f7e7e41bb6869" providerId="LiveId" clId="{06BE041A-1A96-437B-ACDB-0F9CA98E5A62}" dt="2022-01-17T09:26:39.970" v="150" actId="20577"/>
          <ac:spMkLst>
            <pc:docMk/>
            <pc:sldMk cId="2575049477" sldId="259"/>
            <ac:spMk id="2" creationId="{93D1CE65-0B22-4A28-8991-9AEE8E32AE36}"/>
          </ac:spMkLst>
        </pc:spChg>
        <pc:spChg chg="mod">
          <ac:chgData name="Harrison LEE" userId="919f7e7e41bb6869" providerId="LiveId" clId="{06BE041A-1A96-437B-ACDB-0F9CA98E5A62}" dt="2022-01-24T05:59:42.186" v="2915" actId="20577"/>
          <ac:spMkLst>
            <pc:docMk/>
            <pc:sldMk cId="2575049477" sldId="259"/>
            <ac:spMk id="3" creationId="{6E97A537-4CC1-44B6-94E1-55A8A41A5EC0}"/>
          </ac:spMkLst>
        </pc:spChg>
        <pc:picChg chg="add mod">
          <ac:chgData name="Harrison LEE" userId="919f7e7e41bb6869" providerId="LiveId" clId="{06BE041A-1A96-437B-ACDB-0F9CA98E5A62}" dt="2022-01-17T09:28:02.591" v="186" actId="1036"/>
          <ac:picMkLst>
            <pc:docMk/>
            <pc:sldMk cId="2575049477" sldId="259"/>
            <ac:picMk id="4" creationId="{CAB32C6E-AE47-477A-84E9-132762B36F12}"/>
          </ac:picMkLst>
        </pc:picChg>
      </pc:sldChg>
      <pc:sldChg chg="addSp delSp modSp new mod">
        <pc:chgData name="Harrison LEE" userId="919f7e7e41bb6869" providerId="LiveId" clId="{06BE041A-1A96-437B-ACDB-0F9CA98E5A62}" dt="2022-01-24T06:00:51.777" v="2918" actId="207"/>
        <pc:sldMkLst>
          <pc:docMk/>
          <pc:sldMk cId="2272260915" sldId="260"/>
        </pc:sldMkLst>
        <pc:spChg chg="mod">
          <ac:chgData name="Harrison LEE" userId="919f7e7e41bb6869" providerId="LiveId" clId="{06BE041A-1A96-437B-ACDB-0F9CA98E5A62}" dt="2022-01-18T05:43:20.621" v="297" actId="20577"/>
          <ac:spMkLst>
            <pc:docMk/>
            <pc:sldMk cId="2272260915" sldId="260"/>
            <ac:spMk id="2" creationId="{83851092-0A5A-4C7A-926D-B9BEF986902F}"/>
          </ac:spMkLst>
        </pc:spChg>
        <pc:spChg chg="mod">
          <ac:chgData name="Harrison LEE" userId="919f7e7e41bb6869" providerId="LiveId" clId="{06BE041A-1A96-437B-ACDB-0F9CA98E5A62}" dt="2022-01-24T06:00:51.777" v="2918" actId="207"/>
          <ac:spMkLst>
            <pc:docMk/>
            <pc:sldMk cId="2272260915" sldId="260"/>
            <ac:spMk id="3" creationId="{CBCA4576-8C43-45DE-B8F2-D36568179849}"/>
          </ac:spMkLst>
        </pc:spChg>
        <pc:picChg chg="add mod">
          <ac:chgData name="Harrison LEE" userId="919f7e7e41bb6869" providerId="LiveId" clId="{06BE041A-1A96-437B-ACDB-0F9CA98E5A62}" dt="2022-01-18T03:46:32.230" v="218" actId="1076"/>
          <ac:picMkLst>
            <pc:docMk/>
            <pc:sldMk cId="2272260915" sldId="260"/>
            <ac:picMk id="4" creationId="{E95A5AF1-1D21-4F76-A5C0-D96BEAB4FAE0}"/>
          </ac:picMkLst>
        </pc:picChg>
        <pc:picChg chg="add mod">
          <ac:chgData name="Harrison LEE" userId="919f7e7e41bb6869" providerId="LiveId" clId="{06BE041A-1A96-437B-ACDB-0F9CA98E5A62}" dt="2022-01-18T03:46:30.355" v="217" actId="1076"/>
          <ac:picMkLst>
            <pc:docMk/>
            <pc:sldMk cId="2272260915" sldId="260"/>
            <ac:picMk id="5" creationId="{D01BAD27-A91C-4CB4-A214-73C0C7728281}"/>
          </ac:picMkLst>
        </pc:picChg>
        <pc:picChg chg="add del mod">
          <ac:chgData name="Harrison LEE" userId="919f7e7e41bb6869" providerId="LiveId" clId="{06BE041A-1A96-437B-ACDB-0F9CA98E5A62}" dt="2022-01-18T03:46:11.586" v="210" actId="21"/>
          <ac:picMkLst>
            <pc:docMk/>
            <pc:sldMk cId="2272260915" sldId="260"/>
            <ac:picMk id="6" creationId="{05A43EE6-E066-42AF-9CE9-5CAE33415125}"/>
          </ac:picMkLst>
        </pc:picChg>
      </pc:sldChg>
      <pc:sldChg chg="addSp modSp new mod">
        <pc:chgData name="Harrison LEE" userId="919f7e7e41bb6869" providerId="LiveId" clId="{06BE041A-1A96-437B-ACDB-0F9CA98E5A62}" dt="2022-01-24T06:01:36.506" v="2922" actId="207"/>
        <pc:sldMkLst>
          <pc:docMk/>
          <pc:sldMk cId="4033589632" sldId="261"/>
        </pc:sldMkLst>
        <pc:spChg chg="mod">
          <ac:chgData name="Harrison LEE" userId="919f7e7e41bb6869" providerId="LiveId" clId="{06BE041A-1A96-437B-ACDB-0F9CA98E5A62}" dt="2022-01-17T09:31:39.632" v="207"/>
          <ac:spMkLst>
            <pc:docMk/>
            <pc:sldMk cId="4033589632" sldId="261"/>
            <ac:spMk id="2" creationId="{1A3B5739-3D98-4549-9606-AD8371EE3CA9}"/>
          </ac:spMkLst>
        </pc:spChg>
        <pc:spChg chg="mod">
          <ac:chgData name="Harrison LEE" userId="919f7e7e41bb6869" providerId="LiveId" clId="{06BE041A-1A96-437B-ACDB-0F9CA98E5A62}" dt="2022-01-24T06:01:36.506" v="2922" actId="207"/>
          <ac:spMkLst>
            <pc:docMk/>
            <pc:sldMk cId="4033589632" sldId="261"/>
            <ac:spMk id="3" creationId="{C8F7317A-D2FA-45FE-83C8-F08CAFAC347A}"/>
          </ac:spMkLst>
        </pc:spChg>
        <pc:picChg chg="add mod">
          <ac:chgData name="Harrison LEE" userId="919f7e7e41bb6869" providerId="LiveId" clId="{06BE041A-1A96-437B-ACDB-0F9CA98E5A62}" dt="2022-01-18T03:46:27.306" v="216" actId="1076"/>
          <ac:picMkLst>
            <pc:docMk/>
            <pc:sldMk cId="4033589632" sldId="261"/>
            <ac:picMk id="4" creationId="{11A85B3F-8B4F-470C-97DF-2C2C8DB05DE3}"/>
          </ac:picMkLst>
        </pc:picChg>
      </pc:sldChg>
      <pc:sldChg chg="addSp modSp new mod">
        <pc:chgData name="Harrison LEE" userId="919f7e7e41bb6869" providerId="LiveId" clId="{06BE041A-1A96-437B-ACDB-0F9CA98E5A62}" dt="2022-01-24T07:28:48.228" v="3967" actId="207"/>
        <pc:sldMkLst>
          <pc:docMk/>
          <pc:sldMk cId="324611489" sldId="262"/>
        </pc:sldMkLst>
        <pc:spChg chg="mod">
          <ac:chgData name="Harrison LEE" userId="919f7e7e41bb6869" providerId="LiveId" clId="{06BE041A-1A96-437B-ACDB-0F9CA98E5A62}" dt="2022-01-18T03:46:44.292" v="220"/>
          <ac:spMkLst>
            <pc:docMk/>
            <pc:sldMk cId="324611489" sldId="262"/>
            <ac:spMk id="2" creationId="{FCA83A09-C058-4176-A847-200542EDA4EE}"/>
          </ac:spMkLst>
        </pc:spChg>
        <pc:spChg chg="mod">
          <ac:chgData name="Harrison LEE" userId="919f7e7e41bb6869" providerId="LiveId" clId="{06BE041A-1A96-437B-ACDB-0F9CA98E5A62}" dt="2022-01-24T07:28:48.228" v="3967" actId="207"/>
          <ac:spMkLst>
            <pc:docMk/>
            <pc:sldMk cId="324611489" sldId="262"/>
            <ac:spMk id="3" creationId="{66A107D4-7AFE-433C-84F9-5ADB709F7AAD}"/>
          </ac:spMkLst>
        </pc:spChg>
        <pc:picChg chg="add mod">
          <ac:chgData name="Harrison LEE" userId="919f7e7e41bb6869" providerId="LiveId" clId="{06BE041A-1A96-437B-ACDB-0F9CA98E5A62}" dt="2022-01-24T06:05:47.941" v="2955" actId="1076"/>
          <ac:picMkLst>
            <pc:docMk/>
            <pc:sldMk cId="324611489" sldId="262"/>
            <ac:picMk id="4098" creationId="{6E4F38B8-03E6-4C7A-BBC5-3E5E4ECAA7E4}"/>
          </ac:picMkLst>
        </pc:picChg>
      </pc:sldChg>
      <pc:sldChg chg="addSp modSp new mod">
        <pc:chgData name="Harrison LEE" userId="919f7e7e41bb6869" providerId="LiveId" clId="{06BE041A-1A96-437B-ACDB-0F9CA98E5A62}" dt="2022-01-24T06:03:00.881" v="2943" actId="20577"/>
        <pc:sldMkLst>
          <pc:docMk/>
          <pc:sldMk cId="1929180720" sldId="263"/>
        </pc:sldMkLst>
        <pc:spChg chg="mod ord">
          <ac:chgData name="Harrison LEE" userId="919f7e7e41bb6869" providerId="LiveId" clId="{06BE041A-1A96-437B-ACDB-0F9CA98E5A62}" dt="2022-01-24T06:03:00.881" v="2943" actId="20577"/>
          <ac:spMkLst>
            <pc:docMk/>
            <pc:sldMk cId="1929180720" sldId="263"/>
            <ac:spMk id="2" creationId="{6AF6E640-77FF-4BEF-BF25-87BC378F67EE}"/>
          </ac:spMkLst>
        </pc:spChg>
        <pc:spChg chg="mod">
          <ac:chgData name="Harrison LEE" userId="919f7e7e41bb6869" providerId="LiveId" clId="{06BE041A-1A96-437B-ACDB-0F9CA98E5A62}" dt="2022-01-18T05:29:55.509" v="235" actId="14100"/>
          <ac:spMkLst>
            <pc:docMk/>
            <pc:sldMk cId="1929180720" sldId="263"/>
            <ac:spMk id="3" creationId="{213891B3-5825-4068-B1C0-C291D784E7DF}"/>
          </ac:spMkLst>
        </pc:spChg>
        <pc:picChg chg="add mod">
          <ac:chgData name="Harrison LEE" userId="919f7e7e41bb6869" providerId="LiveId" clId="{06BE041A-1A96-437B-ACDB-0F9CA98E5A62}" dt="2022-01-18T05:30:07.473" v="238" actId="1076"/>
          <ac:picMkLst>
            <pc:docMk/>
            <pc:sldMk cId="1929180720" sldId="263"/>
            <ac:picMk id="4" creationId="{0627FDDE-2395-4A0F-BAD8-595C022534E7}"/>
          </ac:picMkLst>
        </pc:picChg>
      </pc:sldChg>
      <pc:sldChg chg="addSp modSp new mod">
        <pc:chgData name="Harrison LEE" userId="919f7e7e41bb6869" providerId="LiveId" clId="{06BE041A-1A96-437B-ACDB-0F9CA98E5A62}" dt="2022-01-24T07:27:38.039" v="3961" actId="207"/>
        <pc:sldMkLst>
          <pc:docMk/>
          <pc:sldMk cId="1259822085" sldId="264"/>
        </pc:sldMkLst>
        <pc:spChg chg="mod">
          <ac:chgData name="Harrison LEE" userId="919f7e7e41bb6869" providerId="LiveId" clId="{06BE041A-1A96-437B-ACDB-0F9CA98E5A62}" dt="2022-01-24T07:10:41.885" v="3705" actId="20577"/>
          <ac:spMkLst>
            <pc:docMk/>
            <pc:sldMk cId="1259822085" sldId="264"/>
            <ac:spMk id="2" creationId="{BF31054F-ACF2-44DA-8A88-A13CDFD1C990}"/>
          </ac:spMkLst>
        </pc:spChg>
        <pc:spChg chg="mod">
          <ac:chgData name="Harrison LEE" userId="919f7e7e41bb6869" providerId="LiveId" clId="{06BE041A-1A96-437B-ACDB-0F9CA98E5A62}" dt="2022-01-24T07:27:38.039" v="3961" actId="207"/>
          <ac:spMkLst>
            <pc:docMk/>
            <pc:sldMk cId="1259822085" sldId="264"/>
            <ac:spMk id="3" creationId="{197F00B4-1BB4-4E65-B257-D2C289E3CB4B}"/>
          </ac:spMkLst>
        </pc:spChg>
        <pc:picChg chg="add mod">
          <ac:chgData name="Harrison LEE" userId="919f7e7e41bb6869" providerId="LiveId" clId="{06BE041A-1A96-437B-ACDB-0F9CA98E5A62}" dt="2022-01-18T05:31:59.491" v="245" actId="1076"/>
          <ac:picMkLst>
            <pc:docMk/>
            <pc:sldMk cId="1259822085" sldId="264"/>
            <ac:picMk id="4" creationId="{691B0DE9-6F2B-4F83-88B3-F4C51CD159DA}"/>
          </ac:picMkLst>
        </pc:picChg>
      </pc:sldChg>
      <pc:sldChg chg="addSp modSp new mod">
        <pc:chgData name="Harrison LEE" userId="919f7e7e41bb6869" providerId="LiveId" clId="{06BE041A-1A96-437B-ACDB-0F9CA98E5A62}" dt="2022-01-24T07:27:42.483" v="3962" actId="207"/>
        <pc:sldMkLst>
          <pc:docMk/>
          <pc:sldMk cId="2064617664" sldId="265"/>
        </pc:sldMkLst>
        <pc:spChg chg="mod">
          <ac:chgData name="Harrison LEE" userId="919f7e7e41bb6869" providerId="LiveId" clId="{06BE041A-1A96-437B-ACDB-0F9CA98E5A62}" dt="2022-01-18T05:32:24.474" v="249"/>
          <ac:spMkLst>
            <pc:docMk/>
            <pc:sldMk cId="2064617664" sldId="265"/>
            <ac:spMk id="2" creationId="{5AE623D3-DB9F-47C0-B2B6-923EC1351B31}"/>
          </ac:spMkLst>
        </pc:spChg>
        <pc:spChg chg="mod">
          <ac:chgData name="Harrison LEE" userId="919f7e7e41bb6869" providerId="LiveId" clId="{06BE041A-1A96-437B-ACDB-0F9CA98E5A62}" dt="2022-01-24T07:27:42.483" v="3962" actId="207"/>
          <ac:spMkLst>
            <pc:docMk/>
            <pc:sldMk cId="2064617664" sldId="265"/>
            <ac:spMk id="3" creationId="{28C720E3-CF05-43EC-BFBD-50C9E760AA6C}"/>
          </ac:spMkLst>
        </pc:spChg>
        <pc:picChg chg="add mod">
          <ac:chgData name="Harrison LEE" userId="919f7e7e41bb6869" providerId="LiveId" clId="{06BE041A-1A96-437B-ACDB-0F9CA98E5A62}" dt="2022-01-18T05:32:44.289" v="255" actId="1076"/>
          <ac:picMkLst>
            <pc:docMk/>
            <pc:sldMk cId="2064617664" sldId="265"/>
            <ac:picMk id="4" creationId="{FCF38D69-778E-4AE1-904D-7BB3C495BF2B}"/>
          </ac:picMkLst>
        </pc:picChg>
      </pc:sldChg>
      <pc:sldChg chg="addSp delSp modSp new mod">
        <pc:chgData name="Harrison LEE" userId="919f7e7e41bb6869" providerId="LiveId" clId="{06BE041A-1A96-437B-ACDB-0F9CA98E5A62}" dt="2022-01-24T06:07:13.453" v="2958" actId="1076"/>
        <pc:sldMkLst>
          <pc:docMk/>
          <pc:sldMk cId="862167149" sldId="266"/>
        </pc:sldMkLst>
        <pc:spChg chg="mod">
          <ac:chgData name="Harrison LEE" userId="919f7e7e41bb6869" providerId="LiveId" clId="{06BE041A-1A96-437B-ACDB-0F9CA98E5A62}" dt="2022-01-18T05:57:02.867" v="369" actId="20577"/>
          <ac:spMkLst>
            <pc:docMk/>
            <pc:sldMk cId="862167149" sldId="266"/>
            <ac:spMk id="2" creationId="{210F6AFB-5DAE-4A00-9E15-C9F59E0898A2}"/>
          </ac:spMkLst>
        </pc:spChg>
        <pc:spChg chg="mod">
          <ac:chgData name="Harrison LEE" userId="919f7e7e41bb6869" providerId="LiveId" clId="{06BE041A-1A96-437B-ACDB-0F9CA98E5A62}" dt="2022-01-24T06:07:13.453" v="2958" actId="1076"/>
          <ac:spMkLst>
            <pc:docMk/>
            <pc:sldMk cId="862167149" sldId="266"/>
            <ac:spMk id="3" creationId="{EC9DF2CA-A5F6-459F-B0B4-76B7DF1CC355}"/>
          </ac:spMkLst>
        </pc:spChg>
        <pc:spChg chg="add del">
          <ac:chgData name="Harrison LEE" userId="919f7e7e41bb6869" providerId="LiveId" clId="{06BE041A-1A96-437B-ACDB-0F9CA98E5A62}" dt="2022-01-18T05:36:36.747" v="274" actId="478"/>
          <ac:spMkLst>
            <pc:docMk/>
            <pc:sldMk cId="862167149" sldId="266"/>
            <ac:spMk id="5" creationId="{37E05281-CE19-4A26-8565-C013EABE2E18}"/>
          </ac:spMkLst>
        </pc:spChg>
        <pc:picChg chg="add mod">
          <ac:chgData name="Harrison LEE" userId="919f7e7e41bb6869" providerId="LiveId" clId="{06BE041A-1A96-437B-ACDB-0F9CA98E5A62}" dt="2022-01-18T05:51:03.839" v="324" actId="1076"/>
          <ac:picMkLst>
            <pc:docMk/>
            <pc:sldMk cId="862167149" sldId="266"/>
            <ac:picMk id="6" creationId="{931F1B4B-4AC6-427C-80BD-C716AA477199}"/>
          </ac:picMkLst>
        </pc:picChg>
      </pc:sldChg>
      <pc:sldChg chg="addSp delSp modSp new mod ord">
        <pc:chgData name="Harrison LEE" userId="919f7e7e41bb6869" providerId="LiveId" clId="{06BE041A-1A96-437B-ACDB-0F9CA98E5A62}" dt="2022-01-24T06:10:53.086" v="2965" actId="478"/>
        <pc:sldMkLst>
          <pc:docMk/>
          <pc:sldMk cId="3862940776" sldId="267"/>
        </pc:sldMkLst>
        <pc:spChg chg="mod">
          <ac:chgData name="Harrison LEE" userId="919f7e7e41bb6869" providerId="LiveId" clId="{06BE041A-1A96-437B-ACDB-0F9CA98E5A62}" dt="2022-01-18T05:58:17.095" v="395" actId="20577"/>
          <ac:spMkLst>
            <pc:docMk/>
            <pc:sldMk cId="3862940776" sldId="267"/>
            <ac:spMk id="2" creationId="{37CE7923-94A6-41E8-B05E-DB5A080E35B7}"/>
          </ac:spMkLst>
        </pc:spChg>
        <pc:spChg chg="del">
          <ac:chgData name="Harrison LEE" userId="919f7e7e41bb6869" providerId="LiveId" clId="{06BE041A-1A96-437B-ACDB-0F9CA98E5A62}" dt="2022-01-18T05:58:46.496" v="397" actId="478"/>
          <ac:spMkLst>
            <pc:docMk/>
            <pc:sldMk cId="3862940776" sldId="267"/>
            <ac:spMk id="3" creationId="{EC6F2717-5F53-4A1D-817B-323497414FB3}"/>
          </ac:spMkLst>
        </pc:spChg>
        <pc:spChg chg="add del mod">
          <ac:chgData name="Harrison LEE" userId="919f7e7e41bb6869" providerId="LiveId" clId="{06BE041A-1A96-437B-ACDB-0F9CA98E5A62}" dt="2022-01-24T06:10:53.086" v="2965" actId="478"/>
          <ac:spMkLst>
            <pc:docMk/>
            <pc:sldMk cId="3862940776" sldId="267"/>
            <ac:spMk id="3" creationId="{EE75FB27-40B9-4159-BD4C-5085E9FBFCB4}"/>
          </ac:spMkLst>
        </pc:spChg>
        <pc:picChg chg="add mod">
          <ac:chgData name="Harrison LEE" userId="919f7e7e41bb6869" providerId="LiveId" clId="{06BE041A-1A96-437B-ACDB-0F9CA98E5A62}" dt="2022-01-21T07:21:56.279" v="1570" actId="1076"/>
          <ac:picMkLst>
            <pc:docMk/>
            <pc:sldMk cId="3862940776" sldId="267"/>
            <ac:picMk id="4" creationId="{7B128C32-C34E-4832-BCD1-6F6CCA86AEE5}"/>
          </ac:picMkLst>
        </pc:picChg>
      </pc:sldChg>
      <pc:sldChg chg="addSp delSp modSp new mod">
        <pc:chgData name="Harrison LEE" userId="919f7e7e41bb6869" providerId="LiveId" clId="{06BE041A-1A96-437B-ACDB-0F9CA98E5A62}" dt="2022-01-24T06:10:41.073" v="2962" actId="1076"/>
        <pc:sldMkLst>
          <pc:docMk/>
          <pc:sldMk cId="3845033731" sldId="268"/>
        </pc:sldMkLst>
        <pc:spChg chg="mod">
          <ac:chgData name="Harrison LEE" userId="919f7e7e41bb6869" providerId="LiveId" clId="{06BE041A-1A96-437B-ACDB-0F9CA98E5A62}" dt="2022-01-18T05:55:12.856" v="339"/>
          <ac:spMkLst>
            <pc:docMk/>
            <pc:sldMk cId="3845033731" sldId="268"/>
            <ac:spMk id="2" creationId="{DB2710A0-DEEC-4F82-AF70-EACEE046F0AC}"/>
          </ac:spMkLst>
        </pc:spChg>
        <pc:spChg chg="del">
          <ac:chgData name="Harrison LEE" userId="919f7e7e41bb6869" providerId="LiveId" clId="{06BE041A-1A96-437B-ACDB-0F9CA98E5A62}" dt="2022-01-18T05:58:48.654" v="398" actId="478"/>
          <ac:spMkLst>
            <pc:docMk/>
            <pc:sldMk cId="3845033731" sldId="268"/>
            <ac:spMk id="3" creationId="{4758080E-2330-454B-8610-B7686A87C8C6}"/>
          </ac:spMkLst>
        </pc:spChg>
        <pc:spChg chg="add mod">
          <ac:chgData name="Harrison LEE" userId="919f7e7e41bb6869" providerId="LiveId" clId="{06BE041A-1A96-437B-ACDB-0F9CA98E5A62}" dt="2022-01-24T06:10:38.503" v="2961"/>
          <ac:spMkLst>
            <pc:docMk/>
            <pc:sldMk cId="3845033731" sldId="268"/>
            <ac:spMk id="5" creationId="{6DEED930-4AD8-48EC-8AF4-315C297BD42C}"/>
          </ac:spMkLst>
        </pc:spChg>
        <pc:picChg chg="add mod">
          <ac:chgData name="Harrison LEE" userId="919f7e7e41bb6869" providerId="LiveId" clId="{06BE041A-1A96-437B-ACDB-0F9CA98E5A62}" dt="2022-01-24T06:10:41.073" v="2962" actId="1076"/>
          <ac:picMkLst>
            <pc:docMk/>
            <pc:sldMk cId="3845033731" sldId="268"/>
            <ac:picMk id="4" creationId="{E41E251B-D7ED-4DDE-8651-AEB9466CB2A6}"/>
          </ac:picMkLst>
        </pc:picChg>
      </pc:sldChg>
      <pc:sldChg chg="modSp new mod">
        <pc:chgData name="Harrison LEE" userId="919f7e7e41bb6869" providerId="LiveId" clId="{06BE041A-1A96-437B-ACDB-0F9CA98E5A62}" dt="2022-01-18T05:59:54.042" v="429" actId="20577"/>
        <pc:sldMkLst>
          <pc:docMk/>
          <pc:sldMk cId="1416234866" sldId="269"/>
        </pc:sldMkLst>
        <pc:spChg chg="mod">
          <ac:chgData name="Harrison LEE" userId="919f7e7e41bb6869" providerId="LiveId" clId="{06BE041A-1A96-437B-ACDB-0F9CA98E5A62}" dt="2022-01-18T05:59:32.567" v="401"/>
          <ac:spMkLst>
            <pc:docMk/>
            <pc:sldMk cId="1416234866" sldId="269"/>
            <ac:spMk id="2" creationId="{62C11A12-B97B-42E0-BBC3-9742C79E363A}"/>
          </ac:spMkLst>
        </pc:spChg>
        <pc:spChg chg="mod">
          <ac:chgData name="Harrison LEE" userId="919f7e7e41bb6869" providerId="LiveId" clId="{06BE041A-1A96-437B-ACDB-0F9CA98E5A62}" dt="2022-01-18T05:59:54.042" v="429" actId="20577"/>
          <ac:spMkLst>
            <pc:docMk/>
            <pc:sldMk cId="1416234866" sldId="269"/>
            <ac:spMk id="3" creationId="{DB94A1C2-52C3-402B-894B-D84B9A3D75CC}"/>
          </ac:spMkLst>
        </pc:spChg>
      </pc:sldChg>
      <pc:sldChg chg="addSp delSp modSp new mod">
        <pc:chgData name="Harrison LEE" userId="919f7e7e41bb6869" providerId="LiveId" clId="{06BE041A-1A96-437B-ACDB-0F9CA98E5A62}" dt="2022-01-24T06:11:54.072" v="2970" actId="207"/>
        <pc:sldMkLst>
          <pc:docMk/>
          <pc:sldMk cId="3866710538" sldId="270"/>
        </pc:sldMkLst>
        <pc:spChg chg="mod">
          <ac:chgData name="Harrison LEE" userId="919f7e7e41bb6869" providerId="LiveId" clId="{06BE041A-1A96-437B-ACDB-0F9CA98E5A62}" dt="2022-01-18T06:05:29.798" v="473" actId="20577"/>
          <ac:spMkLst>
            <pc:docMk/>
            <pc:sldMk cId="3866710538" sldId="270"/>
            <ac:spMk id="2" creationId="{C406F61E-3DD5-4BDE-8D2A-B31693567B2F}"/>
          </ac:spMkLst>
        </pc:spChg>
        <pc:spChg chg="del mod">
          <ac:chgData name="Harrison LEE" userId="919f7e7e41bb6869" providerId="LiveId" clId="{06BE041A-1A96-437B-ACDB-0F9CA98E5A62}" dt="2022-01-18T06:14:43.484" v="478"/>
          <ac:spMkLst>
            <pc:docMk/>
            <pc:sldMk cId="3866710538" sldId="270"/>
            <ac:spMk id="3" creationId="{D074FCD6-FBD6-4F59-B024-C1DF39B4179A}"/>
          </ac:spMkLst>
        </pc:spChg>
        <pc:spChg chg="add mod">
          <ac:chgData name="Harrison LEE" userId="919f7e7e41bb6869" providerId="LiveId" clId="{06BE041A-1A96-437B-ACDB-0F9CA98E5A62}" dt="2022-01-24T06:11:54.072" v="2970" actId="207"/>
          <ac:spMkLst>
            <pc:docMk/>
            <pc:sldMk cId="3866710538" sldId="270"/>
            <ac:spMk id="7" creationId="{70FC8C6A-4FB4-4676-9274-D4A28F4A6B83}"/>
          </ac:spMkLst>
        </pc:spChg>
        <pc:spChg chg="add del mod">
          <ac:chgData name="Harrison LEE" userId="919f7e7e41bb6869" providerId="LiveId" clId="{06BE041A-1A96-437B-ACDB-0F9CA98E5A62}" dt="2022-01-18T06:18:51.466" v="545" actId="21"/>
          <ac:spMkLst>
            <pc:docMk/>
            <pc:sldMk cId="3866710538" sldId="270"/>
            <ac:spMk id="8" creationId="{B8915325-A497-4DBC-8CC9-66246D730DD6}"/>
          </ac:spMkLst>
        </pc:spChg>
        <pc:spChg chg="add del mod">
          <ac:chgData name="Harrison LEE" userId="919f7e7e41bb6869" providerId="LiveId" clId="{06BE041A-1A96-437B-ACDB-0F9CA98E5A62}" dt="2022-01-18T06:18:51.466" v="545" actId="21"/>
          <ac:spMkLst>
            <pc:docMk/>
            <pc:sldMk cId="3866710538" sldId="270"/>
            <ac:spMk id="9" creationId="{2F0BEF5C-1AA3-416C-A28F-EE953F8B598D}"/>
          </ac:spMkLst>
        </pc:spChg>
        <pc:graphicFrameChg chg="add del mod">
          <ac:chgData name="Harrison LEE" userId="919f7e7e41bb6869" providerId="LiveId" clId="{06BE041A-1A96-437B-ACDB-0F9CA98E5A62}" dt="2022-01-18T06:14:45.630" v="479" actId="478"/>
          <ac:graphicFrameMkLst>
            <pc:docMk/>
            <pc:sldMk cId="3866710538" sldId="270"/>
            <ac:graphicFrameMk id="5" creationId="{C21F8C94-9D9D-4A36-8DAD-E63C05D0A329}"/>
          </ac:graphicFrameMkLst>
        </pc:graphicFrameChg>
        <pc:picChg chg="add mod">
          <ac:chgData name="Harrison LEE" userId="919f7e7e41bb6869" providerId="LiveId" clId="{06BE041A-1A96-437B-ACDB-0F9CA98E5A62}" dt="2022-01-18T06:15:01.824" v="483" actId="1076"/>
          <ac:picMkLst>
            <pc:docMk/>
            <pc:sldMk cId="3866710538" sldId="270"/>
            <ac:picMk id="4" creationId="{8078E03E-99A1-4614-91DE-7017AC342A56}"/>
          </ac:picMkLst>
        </pc:picChg>
      </pc:sldChg>
      <pc:sldChg chg="addSp delSp modSp new mod">
        <pc:chgData name="Harrison LEE" userId="919f7e7e41bb6869" providerId="LiveId" clId="{06BE041A-1A96-437B-ACDB-0F9CA98E5A62}" dt="2022-01-24T06:43:45.379" v="3533" actId="692"/>
        <pc:sldMkLst>
          <pc:docMk/>
          <pc:sldMk cId="4259757231" sldId="271"/>
        </pc:sldMkLst>
        <pc:spChg chg="mod">
          <ac:chgData name="Harrison LEE" userId="919f7e7e41bb6869" providerId="LiveId" clId="{06BE041A-1A96-437B-ACDB-0F9CA98E5A62}" dt="2022-01-24T06:13:40.375" v="3016" actId="404"/>
          <ac:spMkLst>
            <pc:docMk/>
            <pc:sldMk cId="4259757231" sldId="271"/>
            <ac:spMk id="2" creationId="{9B09B892-E80F-4118-BDC8-3C8A48630D11}"/>
          </ac:spMkLst>
        </pc:spChg>
        <pc:spChg chg="mod">
          <ac:chgData name="Harrison LEE" userId="919f7e7e41bb6869" providerId="LiveId" clId="{06BE041A-1A96-437B-ACDB-0F9CA98E5A62}" dt="2022-01-24T06:16:16.927" v="3036" actId="207"/>
          <ac:spMkLst>
            <pc:docMk/>
            <pc:sldMk cId="4259757231" sldId="271"/>
            <ac:spMk id="3" creationId="{61333B86-55B9-4E8F-A6B5-69B99748083C}"/>
          </ac:spMkLst>
        </pc:spChg>
        <pc:spChg chg="add mod topLvl">
          <ac:chgData name="Harrison LEE" userId="919f7e7e41bb6869" providerId="LiveId" clId="{06BE041A-1A96-437B-ACDB-0F9CA98E5A62}" dt="2022-01-24T06:43:45.379" v="3533" actId="692"/>
          <ac:spMkLst>
            <pc:docMk/>
            <pc:sldMk cId="4259757231" sldId="271"/>
            <ac:spMk id="4" creationId="{8027E538-2AFF-43B9-BE48-759E32D3D64F}"/>
          </ac:spMkLst>
        </pc:spChg>
        <pc:spChg chg="add mod topLvl">
          <ac:chgData name="Harrison LEE" userId="919f7e7e41bb6869" providerId="LiveId" clId="{06BE041A-1A96-437B-ACDB-0F9CA98E5A62}" dt="2022-01-18T06:27:46.426" v="859" actId="1035"/>
          <ac:spMkLst>
            <pc:docMk/>
            <pc:sldMk cId="4259757231" sldId="271"/>
            <ac:spMk id="5" creationId="{F9237A39-BB0C-4FD9-9700-F612A03A88D7}"/>
          </ac:spMkLst>
        </pc:spChg>
        <pc:spChg chg="add mod">
          <ac:chgData name="Harrison LEE" userId="919f7e7e41bb6869" providerId="LiveId" clId="{06BE041A-1A96-437B-ACDB-0F9CA98E5A62}" dt="2022-01-24T06:15:12.156" v="3024"/>
          <ac:spMkLst>
            <pc:docMk/>
            <pc:sldMk cId="4259757231" sldId="271"/>
            <ac:spMk id="6" creationId="{12DC3A2E-D699-4A88-B6EF-23E0EB3AD23A}"/>
          </ac:spMkLst>
        </pc:spChg>
        <pc:spChg chg="add mod topLvl">
          <ac:chgData name="Harrison LEE" userId="919f7e7e41bb6869" providerId="LiveId" clId="{06BE041A-1A96-437B-ACDB-0F9CA98E5A62}" dt="2022-01-18T06:27:59.964" v="882" actId="1036"/>
          <ac:spMkLst>
            <pc:docMk/>
            <pc:sldMk cId="4259757231" sldId="271"/>
            <ac:spMk id="7" creationId="{04F24446-9B22-4D69-A398-ED2B07AEFC52}"/>
          </ac:spMkLst>
        </pc:spChg>
        <pc:grpChg chg="add del mod">
          <ac:chgData name="Harrison LEE" userId="919f7e7e41bb6869" providerId="LiveId" clId="{06BE041A-1A96-437B-ACDB-0F9CA98E5A62}" dt="2022-01-18T06:27:14.195" v="795" actId="165"/>
          <ac:grpSpMkLst>
            <pc:docMk/>
            <pc:sldMk cId="4259757231" sldId="271"/>
            <ac:grpSpMk id="8" creationId="{3310575E-BD24-4AC4-852C-130EC0851FFE}"/>
          </ac:grpSpMkLst>
        </pc:grpChg>
      </pc:sldChg>
      <pc:sldChg chg="addSp delSp modSp new mod">
        <pc:chgData name="Harrison LEE" userId="919f7e7e41bb6869" providerId="LiveId" clId="{06BE041A-1A96-437B-ACDB-0F9CA98E5A62}" dt="2022-01-24T06:28:27.939" v="3207" actId="207"/>
        <pc:sldMkLst>
          <pc:docMk/>
          <pc:sldMk cId="2380275049" sldId="272"/>
        </pc:sldMkLst>
        <pc:spChg chg="mod">
          <ac:chgData name="Harrison LEE" userId="919f7e7e41bb6869" providerId="LiveId" clId="{06BE041A-1A96-437B-ACDB-0F9CA98E5A62}" dt="2022-01-19T07:58:57.484" v="1321" actId="20577"/>
          <ac:spMkLst>
            <pc:docMk/>
            <pc:sldMk cId="2380275049" sldId="272"/>
            <ac:spMk id="2" creationId="{75E2D44D-5E97-41BF-9530-5034A8457B0D}"/>
          </ac:spMkLst>
        </pc:spChg>
        <pc:spChg chg="del mod">
          <ac:chgData name="Harrison LEE" userId="919f7e7e41bb6869" providerId="LiveId" clId="{06BE041A-1A96-437B-ACDB-0F9CA98E5A62}" dt="2022-01-24T06:21:20.106" v="3141" actId="478"/>
          <ac:spMkLst>
            <pc:docMk/>
            <pc:sldMk cId="2380275049" sldId="272"/>
            <ac:spMk id="3" creationId="{9299E2C4-6F50-4362-A19D-73495FB7701B}"/>
          </ac:spMkLst>
        </pc:spChg>
        <pc:spChg chg="mod">
          <ac:chgData name="Harrison LEE" userId="919f7e7e41bb6869" providerId="LiveId" clId="{06BE041A-1A96-437B-ACDB-0F9CA98E5A62}" dt="2022-01-24T06:21:26.480" v="3162" actId="1036"/>
          <ac:spMkLst>
            <pc:docMk/>
            <pc:sldMk cId="2380275049" sldId="272"/>
            <ac:spMk id="5" creationId="{57ECB675-297E-4F34-9894-8E1CD86B903E}"/>
          </ac:spMkLst>
        </pc:spChg>
        <pc:spChg chg="mod">
          <ac:chgData name="Harrison LEE" userId="919f7e7e41bb6869" providerId="LiveId" clId="{06BE041A-1A96-437B-ACDB-0F9CA98E5A62}" dt="2022-01-24T06:21:26.480" v="3162" actId="1036"/>
          <ac:spMkLst>
            <pc:docMk/>
            <pc:sldMk cId="2380275049" sldId="272"/>
            <ac:spMk id="6" creationId="{DE1F09F3-89A0-46E1-801D-E719E2BCFAFF}"/>
          </ac:spMkLst>
        </pc:spChg>
        <pc:spChg chg="mod">
          <ac:chgData name="Harrison LEE" userId="919f7e7e41bb6869" providerId="LiveId" clId="{06BE041A-1A96-437B-ACDB-0F9CA98E5A62}" dt="2022-01-24T06:21:26.480" v="3162" actId="1036"/>
          <ac:spMkLst>
            <pc:docMk/>
            <pc:sldMk cId="2380275049" sldId="272"/>
            <ac:spMk id="7" creationId="{4E4E582A-B776-40C5-9324-57542E0EE528}"/>
          </ac:spMkLst>
        </pc:spChg>
        <pc:spChg chg="mod">
          <ac:chgData name="Harrison LEE" userId="919f7e7e41bb6869" providerId="LiveId" clId="{06BE041A-1A96-437B-ACDB-0F9CA98E5A62}" dt="2022-01-24T06:21:26.480" v="3162" actId="1036"/>
          <ac:spMkLst>
            <pc:docMk/>
            <pc:sldMk cId="2380275049" sldId="272"/>
            <ac:spMk id="8" creationId="{DBB28AB5-F00E-4431-BCE4-2C51A9371EA3}"/>
          </ac:spMkLst>
        </pc:spChg>
        <pc:spChg chg="mod">
          <ac:chgData name="Harrison LEE" userId="919f7e7e41bb6869" providerId="LiveId" clId="{06BE041A-1A96-437B-ACDB-0F9CA98E5A62}" dt="2022-01-24T06:21:26.480" v="3162" actId="1036"/>
          <ac:spMkLst>
            <pc:docMk/>
            <pc:sldMk cId="2380275049" sldId="272"/>
            <ac:spMk id="9" creationId="{63EBEAF1-FCD5-4DA8-9747-A4C7AF8B152E}"/>
          </ac:spMkLst>
        </pc:spChg>
        <pc:spChg chg="mod">
          <ac:chgData name="Harrison LEE" userId="919f7e7e41bb6869" providerId="LiveId" clId="{06BE041A-1A96-437B-ACDB-0F9CA98E5A62}" dt="2022-01-24T06:21:26.480" v="3162" actId="1036"/>
          <ac:spMkLst>
            <pc:docMk/>
            <pc:sldMk cId="2380275049" sldId="272"/>
            <ac:spMk id="10" creationId="{C9A532B6-BB24-4E42-A2DA-BA0851087D3A}"/>
          </ac:spMkLst>
        </pc:spChg>
        <pc:spChg chg="add mod">
          <ac:chgData name="Harrison LEE" userId="919f7e7e41bb6869" providerId="LiveId" clId="{06BE041A-1A96-437B-ACDB-0F9CA98E5A62}" dt="2022-01-24T06:28:20.251" v="3205" actId="207"/>
          <ac:spMkLst>
            <pc:docMk/>
            <pc:sldMk cId="2380275049" sldId="272"/>
            <ac:spMk id="11" creationId="{DCB4ADFF-6E26-4CA5-ADBF-953D35F3CC4C}"/>
          </ac:spMkLst>
        </pc:spChg>
        <pc:spChg chg="add mod">
          <ac:chgData name="Harrison LEE" userId="919f7e7e41bb6869" providerId="LiveId" clId="{06BE041A-1A96-437B-ACDB-0F9CA98E5A62}" dt="2022-01-24T06:28:27.939" v="3207" actId="207"/>
          <ac:spMkLst>
            <pc:docMk/>
            <pc:sldMk cId="2380275049" sldId="272"/>
            <ac:spMk id="13" creationId="{D4775CCB-C701-4CFF-B60F-59184B619BE1}"/>
          </ac:spMkLst>
        </pc:spChg>
        <pc:grpChg chg="add mod">
          <ac:chgData name="Harrison LEE" userId="919f7e7e41bb6869" providerId="LiveId" clId="{06BE041A-1A96-437B-ACDB-0F9CA98E5A62}" dt="2022-01-24T06:21:26.480" v="3162" actId="1036"/>
          <ac:grpSpMkLst>
            <pc:docMk/>
            <pc:sldMk cId="2380275049" sldId="272"/>
            <ac:grpSpMk id="4" creationId="{E6DF1713-5BC3-47E2-BD48-170F7F744B6C}"/>
          </ac:grpSpMkLst>
        </pc:grpChg>
        <pc:picChg chg="add mod">
          <ac:chgData name="Harrison LEE" userId="919f7e7e41bb6869" providerId="LiveId" clId="{06BE041A-1A96-437B-ACDB-0F9CA98E5A62}" dt="2022-01-24T06:21:39.035" v="3165" actId="1076"/>
          <ac:picMkLst>
            <pc:docMk/>
            <pc:sldMk cId="2380275049" sldId="272"/>
            <ac:picMk id="12" creationId="{E9E6A436-A2CD-4579-8A90-957A8460FAEC}"/>
          </ac:picMkLst>
        </pc:picChg>
      </pc:sldChg>
      <pc:sldChg chg="delSp modSp add mod">
        <pc:chgData name="Harrison LEE" userId="919f7e7e41bb6869" providerId="LiveId" clId="{06BE041A-1A96-437B-ACDB-0F9CA98E5A62}" dt="2022-01-24T06:43:34.016" v="3527" actId="692"/>
        <pc:sldMkLst>
          <pc:docMk/>
          <pc:sldMk cId="2115735452" sldId="273"/>
        </pc:sldMkLst>
        <pc:spChg chg="mod">
          <ac:chgData name="Harrison LEE" userId="919f7e7e41bb6869" providerId="LiveId" clId="{06BE041A-1A96-437B-ACDB-0F9CA98E5A62}" dt="2022-01-24T04:31:19.568" v="2358" actId="404"/>
          <ac:spMkLst>
            <pc:docMk/>
            <pc:sldMk cId="2115735452" sldId="273"/>
            <ac:spMk id="2" creationId="{9B09B892-E80F-4118-BDC8-3C8A48630D11}"/>
          </ac:spMkLst>
        </pc:spChg>
        <pc:spChg chg="mod">
          <ac:chgData name="Harrison LEE" userId="919f7e7e41bb6869" providerId="LiveId" clId="{06BE041A-1A96-437B-ACDB-0F9CA98E5A62}" dt="2022-01-24T06:19:22.986" v="3130" actId="20577"/>
          <ac:spMkLst>
            <pc:docMk/>
            <pc:sldMk cId="2115735452" sldId="273"/>
            <ac:spMk id="3" creationId="{61333B86-55B9-4E8F-A6B5-69B99748083C}"/>
          </ac:spMkLst>
        </pc:spChg>
        <pc:spChg chg="mod">
          <ac:chgData name="Harrison LEE" userId="919f7e7e41bb6869" providerId="LiveId" clId="{06BE041A-1A96-437B-ACDB-0F9CA98E5A62}" dt="2022-01-24T06:43:34.016" v="3527" actId="692"/>
          <ac:spMkLst>
            <pc:docMk/>
            <pc:sldMk cId="2115735452" sldId="273"/>
            <ac:spMk id="4" creationId="{8027E538-2AFF-43B9-BE48-759E32D3D64F}"/>
          </ac:spMkLst>
        </pc:spChg>
        <pc:spChg chg="del">
          <ac:chgData name="Harrison LEE" userId="919f7e7e41bb6869" providerId="LiveId" clId="{06BE041A-1A96-437B-ACDB-0F9CA98E5A62}" dt="2022-01-18T06:37:25.174" v="1048" actId="478"/>
          <ac:spMkLst>
            <pc:docMk/>
            <pc:sldMk cId="2115735452" sldId="273"/>
            <ac:spMk id="6" creationId="{12DC3A2E-D699-4A88-B6EF-23E0EB3AD23A}"/>
          </ac:spMkLst>
        </pc:spChg>
      </pc:sldChg>
      <pc:sldChg chg="addSp delSp modSp add mod">
        <pc:chgData name="Harrison LEE" userId="919f7e7e41bb6869" providerId="LiveId" clId="{06BE041A-1A96-437B-ACDB-0F9CA98E5A62}" dt="2022-01-24T06:43:17.074" v="3521" actId="1076"/>
        <pc:sldMkLst>
          <pc:docMk/>
          <pc:sldMk cId="497510446" sldId="274"/>
        </pc:sldMkLst>
        <pc:spChg chg="mod">
          <ac:chgData name="Harrison LEE" userId="919f7e7e41bb6869" providerId="LiveId" clId="{06BE041A-1A96-437B-ACDB-0F9CA98E5A62}" dt="2022-01-19T08:02:38.635" v="1363" actId="20577"/>
          <ac:spMkLst>
            <pc:docMk/>
            <pc:sldMk cId="497510446" sldId="274"/>
            <ac:spMk id="2" creationId="{75E2D44D-5E97-41BF-9530-5034A8457B0D}"/>
          </ac:spMkLst>
        </pc:spChg>
        <pc:spChg chg="mod">
          <ac:chgData name="Harrison LEE" userId="919f7e7e41bb6869" providerId="LiveId" clId="{06BE041A-1A96-437B-ACDB-0F9CA98E5A62}" dt="2022-01-24T06:25:01.252" v="3192" actId="207"/>
          <ac:spMkLst>
            <pc:docMk/>
            <pc:sldMk cId="497510446" sldId="274"/>
            <ac:spMk id="3" creationId="{9299E2C4-6F50-4362-A19D-73495FB7701B}"/>
          </ac:spMkLst>
        </pc:spChg>
        <pc:spChg chg="add del mod">
          <ac:chgData name="Harrison LEE" userId="919f7e7e41bb6869" providerId="LiveId" clId="{06BE041A-1A96-437B-ACDB-0F9CA98E5A62}" dt="2022-01-24T06:43:12.533" v="3520" actId="478"/>
          <ac:spMkLst>
            <pc:docMk/>
            <pc:sldMk cId="497510446" sldId="274"/>
            <ac:spMk id="4" creationId="{742CD1A3-7600-41BE-936C-6D7271814C2A}"/>
          </ac:spMkLst>
        </pc:spChg>
        <pc:spChg chg="add del mod">
          <ac:chgData name="Harrison LEE" userId="919f7e7e41bb6869" providerId="LiveId" clId="{06BE041A-1A96-437B-ACDB-0F9CA98E5A62}" dt="2022-01-24T04:34:54.936" v="2363" actId="478"/>
          <ac:spMkLst>
            <pc:docMk/>
            <pc:sldMk cId="497510446" sldId="274"/>
            <ac:spMk id="5" creationId="{C72C8FD0-1AAF-4FEB-A29D-A94798F4BF50}"/>
          </ac:spMkLst>
        </pc:spChg>
        <pc:spChg chg="add mod">
          <ac:chgData name="Harrison LEE" userId="919f7e7e41bb6869" providerId="LiveId" clId="{06BE041A-1A96-437B-ACDB-0F9CA98E5A62}" dt="2022-01-24T06:43:17.074" v="3521" actId="1076"/>
          <ac:spMkLst>
            <pc:docMk/>
            <pc:sldMk cId="497510446" sldId="274"/>
            <ac:spMk id="6" creationId="{88D8025D-F866-4099-B703-15422A2B6A7C}"/>
          </ac:spMkLst>
        </pc:spChg>
      </pc:sldChg>
      <pc:sldChg chg="addSp delSp modSp add mod">
        <pc:chgData name="Harrison LEE" userId="919f7e7e41bb6869" providerId="LiveId" clId="{06BE041A-1A96-437B-ACDB-0F9CA98E5A62}" dt="2022-01-24T06:28:45.823" v="3211" actId="2085"/>
        <pc:sldMkLst>
          <pc:docMk/>
          <pc:sldMk cId="508926101" sldId="275"/>
        </pc:sldMkLst>
        <pc:spChg chg="mod">
          <ac:chgData name="Harrison LEE" userId="919f7e7e41bb6869" providerId="LiveId" clId="{06BE041A-1A96-437B-ACDB-0F9CA98E5A62}" dt="2022-01-19T07:59:05.537" v="1327" actId="20577"/>
          <ac:spMkLst>
            <pc:docMk/>
            <pc:sldMk cId="508926101" sldId="275"/>
            <ac:spMk id="2" creationId="{75E2D44D-5E97-41BF-9530-5034A8457B0D}"/>
          </ac:spMkLst>
        </pc:spChg>
        <pc:spChg chg="del">
          <ac:chgData name="Harrison LEE" userId="919f7e7e41bb6869" providerId="LiveId" clId="{06BE041A-1A96-437B-ACDB-0F9CA98E5A62}" dt="2022-01-24T06:23:01.180" v="3175" actId="478"/>
          <ac:spMkLst>
            <pc:docMk/>
            <pc:sldMk cId="508926101" sldId="275"/>
            <ac:spMk id="3" creationId="{9299E2C4-6F50-4362-A19D-73495FB7701B}"/>
          </ac:spMkLst>
        </pc:spChg>
        <pc:spChg chg="mod">
          <ac:chgData name="Harrison LEE" userId="919f7e7e41bb6869" providerId="LiveId" clId="{06BE041A-1A96-437B-ACDB-0F9CA98E5A62}" dt="2022-01-19T07:58:27.731" v="1315" actId="1038"/>
          <ac:spMkLst>
            <pc:docMk/>
            <pc:sldMk cId="508926101" sldId="275"/>
            <ac:spMk id="5" creationId="{9A70B074-6922-4384-BCC0-E8F74A58365B}"/>
          </ac:spMkLst>
        </pc:spChg>
        <pc:spChg chg="mod">
          <ac:chgData name="Harrison LEE" userId="919f7e7e41bb6869" providerId="LiveId" clId="{06BE041A-1A96-437B-ACDB-0F9CA98E5A62}" dt="2022-01-19T07:58:27.731" v="1315" actId="1038"/>
          <ac:spMkLst>
            <pc:docMk/>
            <pc:sldMk cId="508926101" sldId="275"/>
            <ac:spMk id="6" creationId="{DCB77786-E6D0-4634-BC99-32309DA27E27}"/>
          </ac:spMkLst>
        </pc:spChg>
        <pc:spChg chg="mod">
          <ac:chgData name="Harrison LEE" userId="919f7e7e41bb6869" providerId="LiveId" clId="{06BE041A-1A96-437B-ACDB-0F9CA98E5A62}" dt="2022-01-19T07:58:27.731" v="1315" actId="1038"/>
          <ac:spMkLst>
            <pc:docMk/>
            <pc:sldMk cId="508926101" sldId="275"/>
            <ac:spMk id="7" creationId="{076A2F55-637E-4CA7-80F1-281BB180E236}"/>
          </ac:spMkLst>
        </pc:spChg>
        <pc:spChg chg="mod">
          <ac:chgData name="Harrison LEE" userId="919f7e7e41bb6869" providerId="LiveId" clId="{06BE041A-1A96-437B-ACDB-0F9CA98E5A62}" dt="2022-01-19T07:58:27.731" v="1315" actId="1038"/>
          <ac:spMkLst>
            <pc:docMk/>
            <pc:sldMk cId="508926101" sldId="275"/>
            <ac:spMk id="8" creationId="{C911B028-DD45-46A0-B054-EAFA437A03F3}"/>
          </ac:spMkLst>
        </pc:spChg>
        <pc:spChg chg="mod">
          <ac:chgData name="Harrison LEE" userId="919f7e7e41bb6869" providerId="LiveId" clId="{06BE041A-1A96-437B-ACDB-0F9CA98E5A62}" dt="2022-01-19T07:58:27.731" v="1315" actId="1038"/>
          <ac:spMkLst>
            <pc:docMk/>
            <pc:sldMk cId="508926101" sldId="275"/>
            <ac:spMk id="9" creationId="{968E1EFA-A2C5-4D0D-820F-AD305A37F85C}"/>
          </ac:spMkLst>
        </pc:spChg>
        <pc:spChg chg="mod">
          <ac:chgData name="Harrison LEE" userId="919f7e7e41bb6869" providerId="LiveId" clId="{06BE041A-1A96-437B-ACDB-0F9CA98E5A62}" dt="2022-01-19T07:58:27.731" v="1315" actId="1038"/>
          <ac:spMkLst>
            <pc:docMk/>
            <pc:sldMk cId="508926101" sldId="275"/>
            <ac:spMk id="10" creationId="{11DE2CDD-7A2A-4E8D-9E9E-2791FE57AC3A}"/>
          </ac:spMkLst>
        </pc:spChg>
        <pc:spChg chg="add mod">
          <ac:chgData name="Harrison LEE" userId="919f7e7e41bb6869" providerId="LiveId" clId="{06BE041A-1A96-437B-ACDB-0F9CA98E5A62}" dt="2022-01-24T06:28:45.823" v="3211" actId="2085"/>
          <ac:spMkLst>
            <pc:docMk/>
            <pc:sldMk cId="508926101" sldId="275"/>
            <ac:spMk id="11" creationId="{864EBD33-476B-43A5-A99B-21E3BB2D15E0}"/>
          </ac:spMkLst>
        </pc:spChg>
        <pc:spChg chg="add mod">
          <ac:chgData name="Harrison LEE" userId="919f7e7e41bb6869" providerId="LiveId" clId="{06BE041A-1A96-437B-ACDB-0F9CA98E5A62}" dt="2022-01-24T06:28:32.375" v="3208" actId="207"/>
          <ac:spMkLst>
            <pc:docMk/>
            <pc:sldMk cId="508926101" sldId="275"/>
            <ac:spMk id="14" creationId="{15B13DFA-319F-4190-A14B-B45E139880DA}"/>
          </ac:spMkLst>
        </pc:spChg>
        <pc:spChg chg="mod">
          <ac:chgData name="Harrison LEE" userId="919f7e7e41bb6869" providerId="LiveId" clId="{06BE041A-1A96-437B-ACDB-0F9CA98E5A62}" dt="2022-01-19T07:58:14.685" v="1261"/>
          <ac:spMkLst>
            <pc:docMk/>
            <pc:sldMk cId="508926101" sldId="275"/>
            <ac:spMk id="16" creationId="{BA05D6D9-0BA0-46C3-BC38-BA7B3FCAF0F0}"/>
          </ac:spMkLst>
        </pc:spChg>
        <pc:spChg chg="mod">
          <ac:chgData name="Harrison LEE" userId="919f7e7e41bb6869" providerId="LiveId" clId="{06BE041A-1A96-437B-ACDB-0F9CA98E5A62}" dt="2022-01-19T07:58:14.685" v="1261"/>
          <ac:spMkLst>
            <pc:docMk/>
            <pc:sldMk cId="508926101" sldId="275"/>
            <ac:spMk id="17" creationId="{FA03D686-BC83-48FC-9B4A-9D2130D84881}"/>
          </ac:spMkLst>
        </pc:spChg>
        <pc:spChg chg="mod">
          <ac:chgData name="Harrison LEE" userId="919f7e7e41bb6869" providerId="LiveId" clId="{06BE041A-1A96-437B-ACDB-0F9CA98E5A62}" dt="2022-01-19T07:58:14.685" v="1261"/>
          <ac:spMkLst>
            <pc:docMk/>
            <pc:sldMk cId="508926101" sldId="275"/>
            <ac:spMk id="18" creationId="{18E6BEC9-3622-448C-9BE7-88041D335104}"/>
          </ac:spMkLst>
        </pc:spChg>
        <pc:spChg chg="mod">
          <ac:chgData name="Harrison LEE" userId="919f7e7e41bb6869" providerId="LiveId" clId="{06BE041A-1A96-437B-ACDB-0F9CA98E5A62}" dt="2022-01-19T07:58:14.685" v="1261"/>
          <ac:spMkLst>
            <pc:docMk/>
            <pc:sldMk cId="508926101" sldId="275"/>
            <ac:spMk id="19" creationId="{ADCD2BC3-F9ED-45AC-B1BC-BFFE30318321}"/>
          </ac:spMkLst>
        </pc:spChg>
        <pc:spChg chg="mod">
          <ac:chgData name="Harrison LEE" userId="919f7e7e41bb6869" providerId="LiveId" clId="{06BE041A-1A96-437B-ACDB-0F9CA98E5A62}" dt="2022-01-19T07:58:14.685" v="1261"/>
          <ac:spMkLst>
            <pc:docMk/>
            <pc:sldMk cId="508926101" sldId="275"/>
            <ac:spMk id="20" creationId="{82E7AC66-47F8-4EBD-8644-FA3C3162CC77}"/>
          </ac:spMkLst>
        </pc:spChg>
        <pc:spChg chg="mod">
          <ac:chgData name="Harrison LEE" userId="919f7e7e41bb6869" providerId="LiveId" clId="{06BE041A-1A96-437B-ACDB-0F9CA98E5A62}" dt="2022-01-19T07:58:14.685" v="1261"/>
          <ac:spMkLst>
            <pc:docMk/>
            <pc:sldMk cId="508926101" sldId="275"/>
            <ac:spMk id="21" creationId="{A304B244-693F-4772-A252-AFF576160BDB}"/>
          </ac:spMkLst>
        </pc:spChg>
        <pc:spChg chg="add del mod">
          <ac:chgData name="Harrison LEE" userId="919f7e7e41bb6869" providerId="LiveId" clId="{06BE041A-1A96-437B-ACDB-0F9CA98E5A62}" dt="2022-01-19T07:58:18.640" v="1264"/>
          <ac:spMkLst>
            <pc:docMk/>
            <pc:sldMk cId="508926101" sldId="275"/>
            <ac:spMk id="22" creationId="{A5890D0D-09D9-45BF-ADA5-6EEAEDF8055C}"/>
          </ac:spMkLst>
        </pc:spChg>
        <pc:spChg chg="add del mod">
          <ac:chgData name="Harrison LEE" userId="919f7e7e41bb6869" providerId="LiveId" clId="{06BE041A-1A96-437B-ACDB-0F9CA98E5A62}" dt="2022-01-19T07:58:18.640" v="1264"/>
          <ac:spMkLst>
            <pc:docMk/>
            <pc:sldMk cId="508926101" sldId="275"/>
            <ac:spMk id="25" creationId="{38778191-CECA-4918-81F1-D373D603A842}"/>
          </ac:spMkLst>
        </pc:spChg>
        <pc:grpChg chg="add mod">
          <ac:chgData name="Harrison LEE" userId="919f7e7e41bb6869" providerId="LiveId" clId="{06BE041A-1A96-437B-ACDB-0F9CA98E5A62}" dt="2022-01-19T07:58:27.731" v="1315" actId="1038"/>
          <ac:grpSpMkLst>
            <pc:docMk/>
            <pc:sldMk cId="508926101" sldId="275"/>
            <ac:grpSpMk id="4" creationId="{5FD31F88-CAA7-41A8-9D0C-3BA368358AD8}"/>
          </ac:grpSpMkLst>
        </pc:grpChg>
        <pc:grpChg chg="add del mod">
          <ac:chgData name="Harrison LEE" userId="919f7e7e41bb6869" providerId="LiveId" clId="{06BE041A-1A96-437B-ACDB-0F9CA98E5A62}" dt="2022-01-19T07:58:18.640" v="1264"/>
          <ac:grpSpMkLst>
            <pc:docMk/>
            <pc:sldMk cId="508926101" sldId="275"/>
            <ac:grpSpMk id="15" creationId="{0E63979C-85C3-4486-BDAC-5F7206A5ABF9}"/>
          </ac:grpSpMkLst>
        </pc:grpChg>
        <pc:picChg chg="add mod">
          <ac:chgData name="Harrison LEE" userId="919f7e7e41bb6869" providerId="LiveId" clId="{06BE041A-1A96-437B-ACDB-0F9CA98E5A62}" dt="2022-01-19T07:58:27.731" v="1315" actId="1038"/>
          <ac:picMkLst>
            <pc:docMk/>
            <pc:sldMk cId="508926101" sldId="275"/>
            <ac:picMk id="12" creationId="{613F7506-2316-42CB-AD3C-608F8DEBD60A}"/>
          </ac:picMkLst>
        </pc:picChg>
        <pc:picChg chg="add del mod">
          <ac:chgData name="Harrison LEE" userId="919f7e7e41bb6869" providerId="LiveId" clId="{06BE041A-1A96-437B-ACDB-0F9CA98E5A62}" dt="2022-01-19T07:58:27.731" v="1315" actId="1038"/>
          <ac:picMkLst>
            <pc:docMk/>
            <pc:sldMk cId="508926101" sldId="275"/>
            <ac:picMk id="13" creationId="{5000910E-7AE6-4066-8960-8EFD3CFD91FA}"/>
          </ac:picMkLst>
        </pc:picChg>
        <pc:picChg chg="add del mod">
          <ac:chgData name="Harrison LEE" userId="919f7e7e41bb6869" providerId="LiveId" clId="{06BE041A-1A96-437B-ACDB-0F9CA98E5A62}" dt="2022-01-19T07:58:18.640" v="1264"/>
          <ac:picMkLst>
            <pc:docMk/>
            <pc:sldMk cId="508926101" sldId="275"/>
            <ac:picMk id="23" creationId="{0CA2F632-4D63-4520-930A-DB8FDE24E930}"/>
          </ac:picMkLst>
        </pc:picChg>
        <pc:picChg chg="add del mod">
          <ac:chgData name="Harrison LEE" userId="919f7e7e41bb6869" providerId="LiveId" clId="{06BE041A-1A96-437B-ACDB-0F9CA98E5A62}" dt="2022-01-19T07:58:18.640" v="1264"/>
          <ac:picMkLst>
            <pc:docMk/>
            <pc:sldMk cId="508926101" sldId="275"/>
            <ac:picMk id="24" creationId="{94223651-08CF-4EC9-A791-DFF39B843CD5}"/>
          </ac:picMkLst>
        </pc:picChg>
      </pc:sldChg>
      <pc:sldChg chg="addSp delSp modSp add mod chgLayout">
        <pc:chgData name="Harrison LEE" userId="919f7e7e41bb6869" providerId="LiveId" clId="{06BE041A-1A96-437B-ACDB-0F9CA98E5A62}" dt="2022-01-24T06:26:25.453" v="3201" actId="207"/>
        <pc:sldMkLst>
          <pc:docMk/>
          <pc:sldMk cId="3850132755" sldId="276"/>
        </pc:sldMkLst>
        <pc:spChg chg="mod ord">
          <ac:chgData name="Harrison LEE" userId="919f7e7e41bb6869" providerId="LiveId" clId="{06BE041A-1A96-437B-ACDB-0F9CA98E5A62}" dt="2022-01-24T06:25:27.378" v="3193" actId="700"/>
          <ac:spMkLst>
            <pc:docMk/>
            <pc:sldMk cId="3850132755" sldId="276"/>
            <ac:spMk id="2" creationId="{75E2D44D-5E97-41BF-9530-5034A8457B0D}"/>
          </ac:spMkLst>
        </pc:spChg>
        <pc:spChg chg="del mod">
          <ac:chgData name="Harrison LEE" userId="919f7e7e41bb6869" providerId="LiveId" clId="{06BE041A-1A96-437B-ACDB-0F9CA98E5A62}" dt="2022-01-24T06:23:36.597" v="3177" actId="478"/>
          <ac:spMkLst>
            <pc:docMk/>
            <pc:sldMk cId="3850132755" sldId="276"/>
            <ac:spMk id="3" creationId="{9299E2C4-6F50-4362-A19D-73495FB7701B}"/>
          </ac:spMkLst>
        </pc:spChg>
        <pc:spChg chg="add del mod">
          <ac:chgData name="Harrison LEE" userId="919f7e7e41bb6869" providerId="LiveId" clId="{06BE041A-1A96-437B-ACDB-0F9CA98E5A62}" dt="2022-01-24T06:25:30.292" v="3195" actId="478"/>
          <ac:spMkLst>
            <pc:docMk/>
            <pc:sldMk cId="3850132755" sldId="276"/>
            <ac:spMk id="4" creationId="{FFA221F6-694C-4CF7-9B00-284AD6BF1122}"/>
          </ac:spMkLst>
        </pc:spChg>
        <pc:spChg chg="add mod ord">
          <ac:chgData name="Harrison LEE" userId="919f7e7e41bb6869" providerId="LiveId" clId="{06BE041A-1A96-437B-ACDB-0F9CA98E5A62}" dt="2022-01-24T06:26:25.453" v="3201" actId="207"/>
          <ac:spMkLst>
            <pc:docMk/>
            <pc:sldMk cId="3850132755" sldId="276"/>
            <ac:spMk id="6" creationId="{3094DA90-E1A7-422A-A514-9834E6B3F20F}"/>
          </ac:spMkLst>
        </pc:spChg>
        <pc:picChg chg="add mod">
          <ac:chgData name="Harrison LEE" userId="919f7e7e41bb6869" providerId="LiveId" clId="{06BE041A-1A96-437B-ACDB-0F9CA98E5A62}" dt="2022-01-19T08:00:44.832" v="1332" actId="1076"/>
          <ac:picMkLst>
            <pc:docMk/>
            <pc:sldMk cId="3850132755" sldId="276"/>
            <ac:picMk id="5" creationId="{0C9F7733-5E1E-4282-BE45-C6644938A8DA}"/>
          </ac:picMkLst>
        </pc:picChg>
      </pc:sldChg>
      <pc:sldChg chg="addSp modSp new mod">
        <pc:chgData name="Harrison LEE" userId="919f7e7e41bb6869" providerId="LiveId" clId="{06BE041A-1A96-437B-ACDB-0F9CA98E5A62}" dt="2022-01-24T06:44:00.727" v="3534" actId="207"/>
        <pc:sldMkLst>
          <pc:docMk/>
          <pc:sldMk cId="847801335" sldId="277"/>
        </pc:sldMkLst>
        <pc:spChg chg="mod">
          <ac:chgData name="Harrison LEE" userId="919f7e7e41bb6869" providerId="LiveId" clId="{06BE041A-1A96-437B-ACDB-0F9CA98E5A62}" dt="2022-01-19T08:04:06.216" v="1379" actId="20577"/>
          <ac:spMkLst>
            <pc:docMk/>
            <pc:sldMk cId="847801335" sldId="277"/>
            <ac:spMk id="2" creationId="{D851B647-9847-42E4-98C7-267EB90C1B3A}"/>
          </ac:spMkLst>
        </pc:spChg>
        <pc:spChg chg="mod">
          <ac:chgData name="Harrison LEE" userId="919f7e7e41bb6869" providerId="LiveId" clId="{06BE041A-1A96-437B-ACDB-0F9CA98E5A62}" dt="2022-01-19T08:14:49.740" v="1498" actId="207"/>
          <ac:spMkLst>
            <pc:docMk/>
            <pc:sldMk cId="847801335" sldId="277"/>
            <ac:spMk id="3" creationId="{93F7604A-84B9-49BC-9091-C30B110CC5E5}"/>
          </ac:spMkLst>
        </pc:spChg>
        <pc:spChg chg="add mod">
          <ac:chgData name="Harrison LEE" userId="919f7e7e41bb6869" providerId="LiveId" clId="{06BE041A-1A96-437B-ACDB-0F9CA98E5A62}" dt="2022-01-24T06:44:00.727" v="3534" actId="207"/>
          <ac:spMkLst>
            <pc:docMk/>
            <pc:sldMk cId="847801335" sldId="277"/>
            <ac:spMk id="5" creationId="{4DB0938B-5DAD-4465-8AF6-2CAF87995539}"/>
          </ac:spMkLst>
        </pc:spChg>
        <pc:picChg chg="add mod">
          <ac:chgData name="Harrison LEE" userId="919f7e7e41bb6869" providerId="LiveId" clId="{06BE041A-1A96-437B-ACDB-0F9CA98E5A62}" dt="2022-01-19T08:03:56.165" v="1374" actId="1076"/>
          <ac:picMkLst>
            <pc:docMk/>
            <pc:sldMk cId="847801335" sldId="277"/>
            <ac:picMk id="4" creationId="{BD9972F9-894F-41D9-8BB9-3F3E43548622}"/>
          </ac:picMkLst>
        </pc:picChg>
      </pc:sldChg>
      <pc:sldChg chg="addSp delSp modSp new mod">
        <pc:chgData name="Harrison LEE" userId="919f7e7e41bb6869" providerId="LiveId" clId="{06BE041A-1A96-437B-ACDB-0F9CA98E5A62}" dt="2022-01-24T06:31:44.115" v="3279" actId="1036"/>
        <pc:sldMkLst>
          <pc:docMk/>
          <pc:sldMk cId="1558619429" sldId="278"/>
        </pc:sldMkLst>
        <pc:spChg chg="mod">
          <ac:chgData name="Harrison LEE" userId="919f7e7e41bb6869" providerId="LiveId" clId="{06BE041A-1A96-437B-ACDB-0F9CA98E5A62}" dt="2022-01-19T08:08:07.341" v="1393"/>
          <ac:spMkLst>
            <pc:docMk/>
            <pc:sldMk cId="1558619429" sldId="278"/>
            <ac:spMk id="2" creationId="{0CBF23A2-70B4-4DC6-8EE2-CC01E56C80B4}"/>
          </ac:spMkLst>
        </pc:spChg>
        <pc:spChg chg="mod">
          <ac:chgData name="Harrison LEE" userId="919f7e7e41bb6869" providerId="LiveId" clId="{06BE041A-1A96-437B-ACDB-0F9CA98E5A62}" dt="2022-01-24T06:29:54.589" v="3215" actId="207"/>
          <ac:spMkLst>
            <pc:docMk/>
            <pc:sldMk cId="1558619429" sldId="278"/>
            <ac:spMk id="3" creationId="{8FFF27A1-F3CF-453E-B4DE-568E471A91AA}"/>
          </ac:spMkLst>
        </pc:spChg>
        <pc:picChg chg="add mod">
          <ac:chgData name="Harrison LEE" userId="919f7e7e41bb6869" providerId="LiveId" clId="{06BE041A-1A96-437B-ACDB-0F9CA98E5A62}" dt="2022-01-19T08:13:51.557" v="1479" actId="1076"/>
          <ac:picMkLst>
            <pc:docMk/>
            <pc:sldMk cId="1558619429" sldId="278"/>
            <ac:picMk id="4" creationId="{6B5698C6-0ABF-4983-A950-CD7854FD7960}"/>
          </ac:picMkLst>
        </pc:picChg>
        <pc:cxnChg chg="add del mod">
          <ac:chgData name="Harrison LEE" userId="919f7e7e41bb6869" providerId="LiveId" clId="{06BE041A-1A96-437B-ACDB-0F9CA98E5A62}" dt="2022-01-24T06:31:15.724" v="3244" actId="478"/>
          <ac:cxnSpMkLst>
            <pc:docMk/>
            <pc:sldMk cId="1558619429" sldId="278"/>
            <ac:cxnSpMk id="6" creationId="{54D2F3C6-C229-4DD2-A67E-A17D7E5AC3FE}"/>
          </ac:cxnSpMkLst>
        </pc:cxnChg>
        <pc:cxnChg chg="add del mod">
          <ac:chgData name="Harrison LEE" userId="919f7e7e41bb6869" providerId="LiveId" clId="{06BE041A-1A96-437B-ACDB-0F9CA98E5A62}" dt="2022-01-24T06:31:16.725" v="3245" actId="478"/>
          <ac:cxnSpMkLst>
            <pc:docMk/>
            <pc:sldMk cId="1558619429" sldId="278"/>
            <ac:cxnSpMk id="7" creationId="{E18DFB0F-2C38-4DE5-AF78-973D9F28BE2F}"/>
          </ac:cxnSpMkLst>
        </pc:cxnChg>
        <pc:cxnChg chg="add mod">
          <ac:chgData name="Harrison LEE" userId="919f7e7e41bb6869" providerId="LiveId" clId="{06BE041A-1A96-437B-ACDB-0F9CA98E5A62}" dt="2022-01-24T06:31:36.679" v="3256" actId="1076"/>
          <ac:cxnSpMkLst>
            <pc:docMk/>
            <pc:sldMk cId="1558619429" sldId="278"/>
            <ac:cxnSpMk id="9" creationId="{91136700-D9A1-4B8C-AD1F-1804789EE1B8}"/>
          </ac:cxnSpMkLst>
        </pc:cxnChg>
        <pc:cxnChg chg="add mod">
          <ac:chgData name="Harrison LEE" userId="919f7e7e41bb6869" providerId="LiveId" clId="{06BE041A-1A96-437B-ACDB-0F9CA98E5A62}" dt="2022-01-24T06:31:44.115" v="3279" actId="1036"/>
          <ac:cxnSpMkLst>
            <pc:docMk/>
            <pc:sldMk cId="1558619429" sldId="278"/>
            <ac:cxnSpMk id="10" creationId="{985AEBBA-E0EC-49D8-89CD-2AD29C3F9D77}"/>
          </ac:cxnSpMkLst>
        </pc:cxnChg>
      </pc:sldChg>
      <pc:sldChg chg="addSp modSp new mod">
        <pc:chgData name="Harrison LEE" userId="919f7e7e41bb6869" providerId="LiveId" clId="{06BE041A-1A96-437B-ACDB-0F9CA98E5A62}" dt="2022-01-24T06:34:25.231" v="3292" actId="207"/>
        <pc:sldMkLst>
          <pc:docMk/>
          <pc:sldMk cId="1057975042" sldId="279"/>
        </pc:sldMkLst>
        <pc:spChg chg="mod">
          <ac:chgData name="Harrison LEE" userId="919f7e7e41bb6869" providerId="LiveId" clId="{06BE041A-1A96-437B-ACDB-0F9CA98E5A62}" dt="2022-01-19T08:15:48.815" v="1500"/>
          <ac:spMkLst>
            <pc:docMk/>
            <pc:sldMk cId="1057975042" sldId="279"/>
            <ac:spMk id="2" creationId="{F2E0978A-406D-43DD-A961-40FD44D369A7}"/>
          </ac:spMkLst>
        </pc:spChg>
        <pc:spChg chg="mod">
          <ac:chgData name="Harrison LEE" userId="919f7e7e41bb6869" providerId="LiveId" clId="{06BE041A-1A96-437B-ACDB-0F9CA98E5A62}" dt="2022-01-24T06:34:25.231" v="3292" actId="207"/>
          <ac:spMkLst>
            <pc:docMk/>
            <pc:sldMk cId="1057975042" sldId="279"/>
            <ac:spMk id="3" creationId="{454FB7AC-FDAC-4E87-9564-8DED524906B3}"/>
          </ac:spMkLst>
        </pc:spChg>
        <pc:picChg chg="add mod">
          <ac:chgData name="Harrison LEE" userId="919f7e7e41bb6869" providerId="LiveId" clId="{06BE041A-1A96-437B-ACDB-0F9CA98E5A62}" dt="2022-01-19T08:19:49.002" v="1518" actId="14100"/>
          <ac:picMkLst>
            <pc:docMk/>
            <pc:sldMk cId="1057975042" sldId="279"/>
            <ac:picMk id="4" creationId="{D89896C9-9EF6-403C-91D8-15E513B1A025}"/>
          </ac:picMkLst>
        </pc:picChg>
      </pc:sldChg>
      <pc:sldChg chg="addSp delSp modSp add mod">
        <pc:chgData name="Harrison LEE" userId="919f7e7e41bb6869" providerId="LiveId" clId="{06BE041A-1A96-437B-ACDB-0F9CA98E5A62}" dt="2022-01-24T06:34:57.718" v="3298" actId="207"/>
        <pc:sldMkLst>
          <pc:docMk/>
          <pc:sldMk cId="1697369661" sldId="280"/>
        </pc:sldMkLst>
        <pc:spChg chg="mod">
          <ac:chgData name="Harrison LEE" userId="919f7e7e41bb6869" providerId="LiveId" clId="{06BE041A-1A96-437B-ACDB-0F9CA98E5A62}" dt="2022-01-24T06:34:57.718" v="3298" actId="207"/>
          <ac:spMkLst>
            <pc:docMk/>
            <pc:sldMk cId="1697369661" sldId="280"/>
            <ac:spMk id="3" creationId="{454FB7AC-FDAC-4E87-9564-8DED524906B3}"/>
          </ac:spMkLst>
        </pc:spChg>
        <pc:picChg chg="del">
          <ac:chgData name="Harrison LEE" userId="919f7e7e41bb6869" providerId="LiveId" clId="{06BE041A-1A96-437B-ACDB-0F9CA98E5A62}" dt="2022-01-19T08:19:37.426" v="1515" actId="478"/>
          <ac:picMkLst>
            <pc:docMk/>
            <pc:sldMk cId="1697369661" sldId="280"/>
            <ac:picMk id="4" creationId="{D89896C9-9EF6-403C-91D8-15E513B1A025}"/>
          </ac:picMkLst>
        </pc:picChg>
        <pc:picChg chg="add mod">
          <ac:chgData name="Harrison LEE" userId="919f7e7e41bb6869" providerId="LiveId" clId="{06BE041A-1A96-437B-ACDB-0F9CA98E5A62}" dt="2022-01-19T08:20:08.758" v="1522" actId="1076"/>
          <ac:picMkLst>
            <pc:docMk/>
            <pc:sldMk cId="1697369661" sldId="280"/>
            <ac:picMk id="5" creationId="{D0A55B74-5EF2-49CD-A430-8F51987CE71E}"/>
          </ac:picMkLst>
        </pc:picChg>
      </pc:sldChg>
      <pc:sldChg chg="addSp delSp modSp new mod">
        <pc:chgData name="Harrison LEE" userId="919f7e7e41bb6869" providerId="LiveId" clId="{06BE041A-1A96-437B-ACDB-0F9CA98E5A62}" dt="2022-01-24T06:40:08.719" v="3467" actId="207"/>
        <pc:sldMkLst>
          <pc:docMk/>
          <pc:sldMk cId="1054076882" sldId="281"/>
        </pc:sldMkLst>
        <pc:spChg chg="mod">
          <ac:chgData name="Harrison LEE" userId="919f7e7e41bb6869" providerId="LiveId" clId="{06BE041A-1A96-437B-ACDB-0F9CA98E5A62}" dt="2022-01-19T08:22:30.430" v="1524"/>
          <ac:spMkLst>
            <pc:docMk/>
            <pc:sldMk cId="1054076882" sldId="281"/>
            <ac:spMk id="2" creationId="{A672E847-DA09-48CA-A2B6-022D4DD7434B}"/>
          </ac:spMkLst>
        </pc:spChg>
        <pc:spChg chg="mod">
          <ac:chgData name="Harrison LEE" userId="919f7e7e41bb6869" providerId="LiveId" clId="{06BE041A-1A96-437B-ACDB-0F9CA98E5A62}" dt="2022-01-24T06:40:08.719" v="3467" actId="207"/>
          <ac:spMkLst>
            <pc:docMk/>
            <pc:sldMk cId="1054076882" sldId="281"/>
            <ac:spMk id="3" creationId="{9E9A413B-972A-443B-9C6D-CEF6B894EC34}"/>
          </ac:spMkLst>
        </pc:spChg>
        <pc:picChg chg="add del mod modCrop">
          <ac:chgData name="Harrison LEE" userId="919f7e7e41bb6869" providerId="LiveId" clId="{06BE041A-1A96-437B-ACDB-0F9CA98E5A62}" dt="2022-01-24T06:39:01.365" v="3337" actId="1076"/>
          <ac:picMkLst>
            <pc:docMk/>
            <pc:sldMk cId="1054076882" sldId="281"/>
            <ac:picMk id="4" creationId="{5BC813A9-65FA-40A7-9C8E-73D9008FA734}"/>
          </ac:picMkLst>
        </pc:picChg>
        <pc:picChg chg="add mod modCrop">
          <ac:chgData name="Harrison LEE" userId="919f7e7e41bb6869" providerId="LiveId" clId="{06BE041A-1A96-437B-ACDB-0F9CA98E5A62}" dt="2022-01-24T06:38:54.375" v="3334" actId="1076"/>
          <ac:picMkLst>
            <pc:docMk/>
            <pc:sldMk cId="1054076882" sldId="281"/>
            <ac:picMk id="5" creationId="{8E0E761D-1D1B-4CFC-B8D5-5094596F1BD5}"/>
          </ac:picMkLst>
        </pc:picChg>
      </pc:sldChg>
      <pc:sldChg chg="addSp delSp modSp new mod">
        <pc:chgData name="Harrison LEE" userId="919f7e7e41bb6869" providerId="LiveId" clId="{06BE041A-1A96-437B-ACDB-0F9CA98E5A62}" dt="2022-01-24T06:40:23.215" v="3469" actId="1076"/>
        <pc:sldMkLst>
          <pc:docMk/>
          <pc:sldMk cId="1630259186" sldId="282"/>
        </pc:sldMkLst>
        <pc:spChg chg="mod">
          <ac:chgData name="Harrison LEE" userId="919f7e7e41bb6869" providerId="LiveId" clId="{06BE041A-1A96-437B-ACDB-0F9CA98E5A62}" dt="2022-01-24T06:40:18.534" v="3468" actId="404"/>
          <ac:spMkLst>
            <pc:docMk/>
            <pc:sldMk cId="1630259186" sldId="282"/>
            <ac:spMk id="2" creationId="{7DB28403-3E68-4B2B-A220-04302398A109}"/>
          </ac:spMkLst>
        </pc:spChg>
        <pc:spChg chg="del">
          <ac:chgData name="Harrison LEE" userId="919f7e7e41bb6869" providerId="LiveId" clId="{06BE041A-1A96-437B-ACDB-0F9CA98E5A62}" dt="2022-01-21T07:25:59.238" v="1579" actId="478"/>
          <ac:spMkLst>
            <pc:docMk/>
            <pc:sldMk cId="1630259186" sldId="282"/>
            <ac:spMk id="3" creationId="{EA7CF5DA-25FF-4788-9E13-F2346196A257}"/>
          </ac:spMkLst>
        </pc:spChg>
        <pc:spChg chg="add mod">
          <ac:chgData name="Harrison LEE" userId="919f7e7e41bb6869" providerId="LiveId" clId="{06BE041A-1A96-437B-ACDB-0F9CA98E5A62}" dt="2022-01-24T06:40:23.215" v="3469" actId="1076"/>
          <ac:spMkLst>
            <pc:docMk/>
            <pc:sldMk cId="1630259186" sldId="282"/>
            <ac:spMk id="5" creationId="{16FFEBBD-F2DA-4D25-9E49-8EBD5581707C}"/>
          </ac:spMkLst>
        </pc:spChg>
        <pc:picChg chg="add mod">
          <ac:chgData name="Harrison LEE" userId="919f7e7e41bb6869" providerId="LiveId" clId="{06BE041A-1A96-437B-ACDB-0F9CA98E5A62}" dt="2022-01-21T07:26:04.699" v="1581" actId="1076"/>
          <ac:picMkLst>
            <pc:docMk/>
            <pc:sldMk cId="1630259186" sldId="282"/>
            <ac:picMk id="4" creationId="{11893B85-C2DF-4780-AF04-B23918E6B5A1}"/>
          </ac:picMkLst>
        </pc:picChg>
      </pc:sldChg>
      <pc:sldChg chg="addSp delSp modSp new mod">
        <pc:chgData name="Harrison LEE" userId="919f7e7e41bb6869" providerId="LiveId" clId="{06BE041A-1A96-437B-ACDB-0F9CA98E5A62}" dt="2022-01-24T06:41:31.894" v="3476" actId="692"/>
        <pc:sldMkLst>
          <pc:docMk/>
          <pc:sldMk cId="513436408" sldId="283"/>
        </pc:sldMkLst>
        <pc:spChg chg="mod">
          <ac:chgData name="Harrison LEE" userId="919f7e7e41bb6869" providerId="LiveId" clId="{06BE041A-1A96-437B-ACDB-0F9CA98E5A62}" dt="2022-01-21T07:31:07.645" v="1649" actId="20577"/>
          <ac:spMkLst>
            <pc:docMk/>
            <pc:sldMk cId="513436408" sldId="283"/>
            <ac:spMk id="2" creationId="{BEB55D88-E799-4541-A780-3D8A5BA4E9A7}"/>
          </ac:spMkLst>
        </pc:spChg>
        <pc:spChg chg="mod">
          <ac:chgData name="Harrison LEE" userId="919f7e7e41bb6869" providerId="LiveId" clId="{06BE041A-1A96-437B-ACDB-0F9CA98E5A62}" dt="2022-01-21T07:30:45.031" v="1639" actId="27636"/>
          <ac:spMkLst>
            <pc:docMk/>
            <pc:sldMk cId="513436408" sldId="283"/>
            <ac:spMk id="3" creationId="{117B4C88-E004-4266-97B5-81C97D933C00}"/>
          </ac:spMkLst>
        </pc:spChg>
        <pc:spChg chg="add mod">
          <ac:chgData name="Harrison LEE" userId="919f7e7e41bb6869" providerId="LiveId" clId="{06BE041A-1A96-437B-ACDB-0F9CA98E5A62}" dt="2022-01-24T06:41:31.894" v="3476" actId="692"/>
          <ac:spMkLst>
            <pc:docMk/>
            <pc:sldMk cId="513436408" sldId="283"/>
            <ac:spMk id="5" creationId="{6441A0B9-1208-46F5-848A-EF6003285A99}"/>
          </ac:spMkLst>
        </pc:spChg>
        <pc:spChg chg="add mod">
          <ac:chgData name="Harrison LEE" userId="919f7e7e41bb6869" providerId="LiveId" clId="{06BE041A-1A96-437B-ACDB-0F9CA98E5A62}" dt="2022-01-21T07:30:55.577" v="1643" actId="14100"/>
          <ac:spMkLst>
            <pc:docMk/>
            <pc:sldMk cId="513436408" sldId="283"/>
            <ac:spMk id="6" creationId="{9438D63A-1788-4F9B-A1B7-6A1B164F437F}"/>
          </ac:spMkLst>
        </pc:spChg>
        <pc:graphicFrameChg chg="add del mod">
          <ac:chgData name="Harrison LEE" userId="919f7e7e41bb6869" providerId="LiveId" clId="{06BE041A-1A96-437B-ACDB-0F9CA98E5A62}" dt="2022-01-21T07:27:52.737" v="1588" actId="478"/>
          <ac:graphicFrameMkLst>
            <pc:docMk/>
            <pc:sldMk cId="513436408" sldId="283"/>
            <ac:graphicFrameMk id="4" creationId="{ED28B9FE-8B3B-454F-AE92-AE1D17056D21}"/>
          </ac:graphicFrameMkLst>
        </pc:graphicFrameChg>
      </pc:sldChg>
      <pc:sldChg chg="new del">
        <pc:chgData name="Harrison LEE" userId="919f7e7e41bb6869" providerId="LiveId" clId="{06BE041A-1A96-437B-ACDB-0F9CA98E5A62}" dt="2022-01-21T07:25:03.227" v="1574" actId="47"/>
        <pc:sldMkLst>
          <pc:docMk/>
          <pc:sldMk cId="1408571422" sldId="283"/>
        </pc:sldMkLst>
      </pc:sldChg>
      <pc:sldChg chg="addSp modSp new mod">
        <pc:chgData name="Harrison LEE" userId="919f7e7e41bb6869" providerId="LiveId" clId="{06BE041A-1A96-437B-ACDB-0F9CA98E5A62}" dt="2022-01-24T06:44:48.391" v="3546" actId="20577"/>
        <pc:sldMkLst>
          <pc:docMk/>
          <pc:sldMk cId="2817191948" sldId="284"/>
        </pc:sldMkLst>
        <pc:spChg chg="mod">
          <ac:chgData name="Harrison LEE" userId="919f7e7e41bb6869" providerId="LiveId" clId="{06BE041A-1A96-437B-ACDB-0F9CA98E5A62}" dt="2022-01-21T07:31:26.432" v="1651"/>
          <ac:spMkLst>
            <pc:docMk/>
            <pc:sldMk cId="2817191948" sldId="284"/>
            <ac:spMk id="2" creationId="{CD5B3FB9-8236-4C87-BAF0-E2618475ED72}"/>
          </ac:spMkLst>
        </pc:spChg>
        <pc:spChg chg="mod">
          <ac:chgData name="Harrison LEE" userId="919f7e7e41bb6869" providerId="LiveId" clId="{06BE041A-1A96-437B-ACDB-0F9CA98E5A62}" dt="2022-01-24T06:44:48.391" v="3546" actId="20577"/>
          <ac:spMkLst>
            <pc:docMk/>
            <pc:sldMk cId="2817191948" sldId="284"/>
            <ac:spMk id="3" creationId="{A2FD56BF-A46C-4AF8-95F0-A2A919BC9D06}"/>
          </ac:spMkLst>
        </pc:spChg>
        <pc:spChg chg="add mod">
          <ac:chgData name="Harrison LEE" userId="919f7e7e41bb6869" providerId="LiveId" clId="{06BE041A-1A96-437B-ACDB-0F9CA98E5A62}" dt="2022-01-24T06:41:53.678" v="3487" actId="692"/>
          <ac:spMkLst>
            <pc:docMk/>
            <pc:sldMk cId="2817191948" sldId="284"/>
            <ac:spMk id="4" creationId="{1A8A301E-C337-4754-A306-9569C75AC431}"/>
          </ac:spMkLst>
        </pc:spChg>
      </pc:sldChg>
      <pc:sldChg chg="addSp modSp new mod">
        <pc:chgData name="Harrison LEE" userId="919f7e7e41bb6869" providerId="LiveId" clId="{06BE041A-1A96-437B-ACDB-0F9CA98E5A62}" dt="2022-01-24T06:46:10.512" v="3561" actId="207"/>
        <pc:sldMkLst>
          <pc:docMk/>
          <pc:sldMk cId="1249309813" sldId="285"/>
        </pc:sldMkLst>
        <pc:spChg chg="mod">
          <ac:chgData name="Harrison LEE" userId="919f7e7e41bb6869" providerId="LiveId" clId="{06BE041A-1A96-437B-ACDB-0F9CA98E5A62}" dt="2022-01-21T07:34:53.252" v="1682"/>
          <ac:spMkLst>
            <pc:docMk/>
            <pc:sldMk cId="1249309813" sldId="285"/>
            <ac:spMk id="2" creationId="{A2F73589-57CF-4A1C-A900-97A3373235DB}"/>
          </ac:spMkLst>
        </pc:spChg>
        <pc:spChg chg="mod">
          <ac:chgData name="Harrison LEE" userId="919f7e7e41bb6869" providerId="LiveId" clId="{06BE041A-1A96-437B-ACDB-0F9CA98E5A62}" dt="2022-01-21T07:35:33.014" v="1687" actId="14100"/>
          <ac:spMkLst>
            <pc:docMk/>
            <pc:sldMk cId="1249309813" sldId="285"/>
            <ac:spMk id="3" creationId="{A13DE1D8-4FE9-4165-8A3B-A6397C84F3A8}"/>
          </ac:spMkLst>
        </pc:spChg>
        <pc:spChg chg="add mod">
          <ac:chgData name="Harrison LEE" userId="919f7e7e41bb6869" providerId="LiveId" clId="{06BE041A-1A96-437B-ACDB-0F9CA98E5A62}" dt="2022-01-24T06:46:10.512" v="3561" actId="207"/>
          <ac:spMkLst>
            <pc:docMk/>
            <pc:sldMk cId="1249309813" sldId="285"/>
            <ac:spMk id="4" creationId="{B9D1022D-9012-4B07-ACD5-B6847623157A}"/>
          </ac:spMkLst>
        </pc:spChg>
        <pc:picChg chg="add mod">
          <ac:chgData name="Harrison LEE" userId="919f7e7e41bb6869" providerId="LiveId" clId="{06BE041A-1A96-437B-ACDB-0F9CA98E5A62}" dt="2022-01-24T06:45:57.652" v="3559" actId="1076"/>
          <ac:picMkLst>
            <pc:docMk/>
            <pc:sldMk cId="1249309813" sldId="285"/>
            <ac:picMk id="5" creationId="{C1A86170-FEA1-4832-BB4B-9F25416E1435}"/>
          </ac:picMkLst>
        </pc:picChg>
        <pc:picChg chg="add mod">
          <ac:chgData name="Harrison LEE" userId="919f7e7e41bb6869" providerId="LiveId" clId="{06BE041A-1A96-437B-ACDB-0F9CA98E5A62}" dt="2022-01-24T06:45:59.767" v="3560" actId="1076"/>
          <ac:picMkLst>
            <pc:docMk/>
            <pc:sldMk cId="1249309813" sldId="285"/>
            <ac:picMk id="6" creationId="{0E6F2857-7136-4B61-AC8B-E3911F007299}"/>
          </ac:picMkLst>
        </pc:picChg>
      </pc:sldChg>
      <pc:sldChg chg="addSp modSp new mod">
        <pc:chgData name="Harrison LEE" userId="919f7e7e41bb6869" providerId="LiveId" clId="{06BE041A-1A96-437B-ACDB-0F9CA98E5A62}" dt="2022-01-24T07:11:13.003" v="3714" actId="20577"/>
        <pc:sldMkLst>
          <pc:docMk/>
          <pc:sldMk cId="3083822352" sldId="286"/>
        </pc:sldMkLst>
        <pc:spChg chg="mod">
          <ac:chgData name="Harrison LEE" userId="919f7e7e41bb6869" providerId="LiveId" clId="{06BE041A-1A96-437B-ACDB-0F9CA98E5A62}" dt="2022-01-24T07:11:13.003" v="3714" actId="20577"/>
          <ac:spMkLst>
            <pc:docMk/>
            <pc:sldMk cId="3083822352" sldId="286"/>
            <ac:spMk id="2" creationId="{AE2C410A-47A3-4448-BDB5-5B62DFDD7398}"/>
          </ac:spMkLst>
        </pc:spChg>
        <pc:spChg chg="mod">
          <ac:chgData name="Harrison LEE" userId="919f7e7e41bb6869" providerId="LiveId" clId="{06BE041A-1A96-437B-ACDB-0F9CA98E5A62}" dt="2022-01-24T03:01:21.475" v="1708" actId="14100"/>
          <ac:spMkLst>
            <pc:docMk/>
            <pc:sldMk cId="3083822352" sldId="286"/>
            <ac:spMk id="3" creationId="{CFDBAC19-B596-4C09-BBC8-3BB2C4094A0E}"/>
          </ac:spMkLst>
        </pc:spChg>
        <pc:spChg chg="add mod">
          <ac:chgData name="Harrison LEE" userId="919f7e7e41bb6869" providerId="LiveId" clId="{06BE041A-1A96-437B-ACDB-0F9CA98E5A62}" dt="2022-01-24T07:04:48.238" v="3649" actId="20577"/>
          <ac:spMkLst>
            <pc:docMk/>
            <pc:sldMk cId="3083822352" sldId="286"/>
            <ac:spMk id="5" creationId="{4DC604AF-467B-4C2E-A134-043A002591D3}"/>
          </ac:spMkLst>
        </pc:spChg>
        <pc:picChg chg="add mod">
          <ac:chgData name="Harrison LEE" userId="919f7e7e41bb6869" providerId="LiveId" clId="{06BE041A-1A96-437B-ACDB-0F9CA98E5A62}" dt="2022-01-24T03:01:17.839" v="1707" actId="1076"/>
          <ac:picMkLst>
            <pc:docMk/>
            <pc:sldMk cId="3083822352" sldId="286"/>
            <ac:picMk id="4" creationId="{ABD7D086-F986-4365-B919-795126FC43C3}"/>
          </ac:picMkLst>
        </pc:picChg>
      </pc:sldChg>
      <pc:sldChg chg="addSp modSp new del mod ord">
        <pc:chgData name="Harrison LEE" userId="919f7e7e41bb6869" providerId="LiveId" clId="{06BE041A-1A96-437B-ACDB-0F9CA98E5A62}" dt="2022-01-24T07:04:36.618" v="3645" actId="47"/>
        <pc:sldMkLst>
          <pc:docMk/>
          <pc:sldMk cId="3444065176" sldId="287"/>
        </pc:sldMkLst>
        <pc:spChg chg="mod">
          <ac:chgData name="Harrison LEE" userId="919f7e7e41bb6869" providerId="LiveId" clId="{06BE041A-1A96-437B-ACDB-0F9CA98E5A62}" dt="2022-01-24T03:19:11.416" v="1716" actId="20577"/>
          <ac:spMkLst>
            <pc:docMk/>
            <pc:sldMk cId="3444065176" sldId="287"/>
            <ac:spMk id="2" creationId="{D722DD87-C247-4A3F-9867-4BC6C9807E26}"/>
          </ac:spMkLst>
        </pc:spChg>
        <pc:spChg chg="add mod">
          <ac:chgData name="Harrison LEE" userId="919f7e7e41bb6869" providerId="LiveId" clId="{06BE041A-1A96-437B-ACDB-0F9CA98E5A62}" dt="2022-01-24T03:19:32.048" v="1721" actId="1076"/>
          <ac:spMkLst>
            <pc:docMk/>
            <pc:sldMk cId="3444065176" sldId="287"/>
            <ac:spMk id="5" creationId="{861456C7-0CDC-4E52-B1A8-7C3498251059}"/>
          </ac:spMkLst>
        </pc:spChg>
        <pc:spChg chg="add mod">
          <ac:chgData name="Harrison LEE" userId="919f7e7e41bb6869" providerId="LiveId" clId="{06BE041A-1A96-437B-ACDB-0F9CA98E5A62}" dt="2022-01-24T03:19:28.598" v="1720" actId="1076"/>
          <ac:spMkLst>
            <pc:docMk/>
            <pc:sldMk cId="3444065176" sldId="287"/>
            <ac:spMk id="6" creationId="{60093223-0B19-450C-8412-E65BCE65E89E}"/>
          </ac:spMkLst>
        </pc:spChg>
        <pc:spChg chg="add mod">
          <ac:chgData name="Harrison LEE" userId="919f7e7e41bb6869" providerId="LiveId" clId="{06BE041A-1A96-437B-ACDB-0F9CA98E5A62}" dt="2022-01-24T03:19:46.756" v="1727" actId="20577"/>
          <ac:spMkLst>
            <pc:docMk/>
            <pc:sldMk cId="3444065176" sldId="287"/>
            <ac:spMk id="8" creationId="{BD4E3443-7B39-4946-A2B1-B2E3D4F4DF29}"/>
          </ac:spMkLst>
        </pc:spChg>
        <pc:picChg chg="add mod">
          <ac:chgData name="Harrison LEE" userId="919f7e7e41bb6869" providerId="LiveId" clId="{06BE041A-1A96-437B-ACDB-0F9CA98E5A62}" dt="2022-01-24T03:19:32.048" v="1721" actId="1076"/>
          <ac:picMkLst>
            <pc:docMk/>
            <pc:sldMk cId="3444065176" sldId="287"/>
            <ac:picMk id="4" creationId="{A82D6529-091D-4F14-88F1-CD8EBDECC2BF}"/>
          </ac:picMkLst>
        </pc:picChg>
        <pc:picChg chg="add mod">
          <ac:chgData name="Harrison LEE" userId="919f7e7e41bb6869" providerId="LiveId" clId="{06BE041A-1A96-437B-ACDB-0F9CA98E5A62}" dt="2022-01-24T03:19:37.558" v="1723" actId="1076"/>
          <ac:picMkLst>
            <pc:docMk/>
            <pc:sldMk cId="3444065176" sldId="287"/>
            <ac:picMk id="7" creationId="{EC562A79-8BEA-4193-A220-57AB3A19C62D}"/>
          </ac:picMkLst>
        </pc:picChg>
      </pc:sldChg>
      <pc:sldChg chg="addSp delSp modSp new mod">
        <pc:chgData name="Harrison LEE" userId="919f7e7e41bb6869" providerId="LiveId" clId="{06BE041A-1A96-437B-ACDB-0F9CA98E5A62}" dt="2022-01-24T07:11:24.394" v="3730" actId="20577"/>
        <pc:sldMkLst>
          <pc:docMk/>
          <pc:sldMk cId="3419715571" sldId="288"/>
        </pc:sldMkLst>
        <pc:spChg chg="mod">
          <ac:chgData name="Harrison LEE" userId="919f7e7e41bb6869" providerId="LiveId" clId="{06BE041A-1A96-437B-ACDB-0F9CA98E5A62}" dt="2022-01-24T07:11:24.394" v="3730" actId="20577"/>
          <ac:spMkLst>
            <pc:docMk/>
            <pc:sldMk cId="3419715571" sldId="288"/>
            <ac:spMk id="2" creationId="{A7F77F23-1EA5-4260-9E6B-F5CD405E53A2}"/>
          </ac:spMkLst>
        </pc:spChg>
        <pc:spChg chg="del">
          <ac:chgData name="Harrison LEE" userId="919f7e7e41bb6869" providerId="LiveId" clId="{06BE041A-1A96-437B-ACDB-0F9CA98E5A62}" dt="2022-01-24T03:20:14.583" v="1730"/>
          <ac:spMkLst>
            <pc:docMk/>
            <pc:sldMk cId="3419715571" sldId="288"/>
            <ac:spMk id="3" creationId="{A95413A6-60A5-4488-95B4-66B34B3D63C5}"/>
          </ac:spMkLst>
        </pc:spChg>
        <pc:spChg chg="add mod">
          <ac:chgData name="Harrison LEE" userId="919f7e7e41bb6869" providerId="LiveId" clId="{06BE041A-1A96-437B-ACDB-0F9CA98E5A62}" dt="2022-01-24T07:05:23.657" v="3651" actId="2711"/>
          <ac:spMkLst>
            <pc:docMk/>
            <pc:sldMk cId="3419715571" sldId="288"/>
            <ac:spMk id="4" creationId="{4216566C-0CAE-4D25-AC52-A85F03407CE6}"/>
          </ac:spMkLst>
        </pc:spChg>
        <pc:spChg chg="add mod">
          <ac:chgData name="Harrison LEE" userId="919f7e7e41bb6869" providerId="LiveId" clId="{06BE041A-1A96-437B-ACDB-0F9CA98E5A62}" dt="2022-01-24T03:20:38.438" v="1737" actId="207"/>
          <ac:spMkLst>
            <pc:docMk/>
            <pc:sldMk cId="3419715571" sldId="288"/>
            <ac:spMk id="6" creationId="{0C38D978-96D7-4C56-9638-473D1EB4ED18}"/>
          </ac:spMkLst>
        </pc:spChg>
        <pc:picChg chg="add mod">
          <ac:chgData name="Harrison LEE" userId="919f7e7e41bb6869" providerId="LiveId" clId="{06BE041A-1A96-437B-ACDB-0F9CA98E5A62}" dt="2022-01-24T03:20:23.237" v="1734" actId="1076"/>
          <ac:picMkLst>
            <pc:docMk/>
            <pc:sldMk cId="3419715571" sldId="288"/>
            <ac:picMk id="5" creationId="{1CE04E8D-6088-4A8E-8D29-55170662CF8F}"/>
          </ac:picMkLst>
        </pc:picChg>
      </pc:sldChg>
      <pc:sldChg chg="addSp delSp modSp new mod">
        <pc:chgData name="Harrison LEE" userId="919f7e7e41bb6869" providerId="LiveId" clId="{06BE041A-1A96-437B-ACDB-0F9CA98E5A62}" dt="2022-01-24T07:12:52.786" v="3762" actId="14100"/>
        <pc:sldMkLst>
          <pc:docMk/>
          <pc:sldMk cId="2486123399" sldId="289"/>
        </pc:sldMkLst>
        <pc:spChg chg="mod">
          <ac:chgData name="Harrison LEE" userId="919f7e7e41bb6869" providerId="LiveId" clId="{06BE041A-1A96-437B-ACDB-0F9CA98E5A62}" dt="2022-01-24T03:20:54.172" v="1739"/>
          <ac:spMkLst>
            <pc:docMk/>
            <pc:sldMk cId="2486123399" sldId="289"/>
            <ac:spMk id="2" creationId="{5DFA08B2-A72D-4749-8C7D-4499CF75154C}"/>
          </ac:spMkLst>
        </pc:spChg>
        <pc:spChg chg="mod">
          <ac:chgData name="Harrison LEE" userId="919f7e7e41bb6869" providerId="LiveId" clId="{06BE041A-1A96-437B-ACDB-0F9CA98E5A62}" dt="2022-01-24T03:20:59.270" v="1740"/>
          <ac:spMkLst>
            <pc:docMk/>
            <pc:sldMk cId="2486123399" sldId="289"/>
            <ac:spMk id="3" creationId="{FEDCC0F5-B6B6-4526-A030-80C879A46828}"/>
          </ac:spMkLst>
        </pc:spChg>
        <pc:spChg chg="add mod">
          <ac:chgData name="Harrison LEE" userId="919f7e7e41bb6869" providerId="LiveId" clId="{06BE041A-1A96-437B-ACDB-0F9CA98E5A62}" dt="2022-01-24T07:12:52.786" v="3762" actId="14100"/>
          <ac:spMkLst>
            <pc:docMk/>
            <pc:sldMk cId="2486123399" sldId="289"/>
            <ac:spMk id="4" creationId="{18410784-BE88-45EE-9CBC-D4634CA4BB31}"/>
          </ac:spMkLst>
        </pc:spChg>
        <pc:picChg chg="add del mod">
          <ac:chgData name="Harrison LEE" userId="919f7e7e41bb6869" providerId="LiveId" clId="{06BE041A-1A96-437B-ACDB-0F9CA98E5A62}" dt="2022-01-24T07:12:03.010" v="3749" actId="478"/>
          <ac:picMkLst>
            <pc:docMk/>
            <pc:sldMk cId="2486123399" sldId="289"/>
            <ac:picMk id="5" creationId="{F50331BD-554E-4A31-A310-C51E9EB4B33A}"/>
          </ac:picMkLst>
        </pc:picChg>
        <pc:picChg chg="add mod">
          <ac:chgData name="Harrison LEE" userId="919f7e7e41bb6869" providerId="LiveId" clId="{06BE041A-1A96-437B-ACDB-0F9CA98E5A62}" dt="2022-01-24T07:12:04.580" v="3750" actId="1076"/>
          <ac:picMkLst>
            <pc:docMk/>
            <pc:sldMk cId="2486123399" sldId="289"/>
            <ac:picMk id="7" creationId="{677FE2C0-B69D-4962-A623-B9FBFC9B04AE}"/>
          </ac:picMkLst>
        </pc:picChg>
      </pc:sldChg>
      <pc:sldChg chg="addSp delSp modSp new mod">
        <pc:chgData name="Harrison LEE" userId="919f7e7e41bb6869" providerId="LiveId" clId="{06BE041A-1A96-437B-ACDB-0F9CA98E5A62}" dt="2022-01-24T07:13:41.108" v="3774" actId="207"/>
        <pc:sldMkLst>
          <pc:docMk/>
          <pc:sldMk cId="2510801164" sldId="290"/>
        </pc:sldMkLst>
        <pc:spChg chg="mod">
          <ac:chgData name="Harrison LEE" userId="919f7e7e41bb6869" providerId="LiveId" clId="{06BE041A-1A96-437B-ACDB-0F9CA98E5A62}" dt="2022-01-24T07:13:27.836" v="3773" actId="20577"/>
          <ac:spMkLst>
            <pc:docMk/>
            <pc:sldMk cId="2510801164" sldId="290"/>
            <ac:spMk id="2" creationId="{275CC356-6001-4663-AD06-0383B96F0560}"/>
          </ac:spMkLst>
        </pc:spChg>
        <pc:spChg chg="del">
          <ac:chgData name="Harrison LEE" userId="919f7e7e41bb6869" providerId="LiveId" clId="{06BE041A-1A96-437B-ACDB-0F9CA98E5A62}" dt="2022-01-24T03:21:41.496" v="1746"/>
          <ac:spMkLst>
            <pc:docMk/>
            <pc:sldMk cId="2510801164" sldId="290"/>
            <ac:spMk id="3" creationId="{F9766F8C-C7AC-4B1B-B6A0-370A24947E33}"/>
          </ac:spMkLst>
        </pc:spChg>
        <pc:spChg chg="add mod">
          <ac:chgData name="Harrison LEE" userId="919f7e7e41bb6869" providerId="LiveId" clId="{06BE041A-1A96-437B-ACDB-0F9CA98E5A62}" dt="2022-01-24T07:13:41.108" v="3774" actId="207"/>
          <ac:spMkLst>
            <pc:docMk/>
            <pc:sldMk cId="2510801164" sldId="290"/>
            <ac:spMk id="4" creationId="{A82C0CE2-469E-49DE-A5EB-F73B4BF2CECF}"/>
          </ac:spMkLst>
        </pc:spChg>
        <pc:picChg chg="add mod">
          <ac:chgData name="Harrison LEE" userId="919f7e7e41bb6869" providerId="LiveId" clId="{06BE041A-1A96-437B-ACDB-0F9CA98E5A62}" dt="2022-01-24T07:13:20.419" v="3768" actId="1076"/>
          <ac:picMkLst>
            <pc:docMk/>
            <pc:sldMk cId="2510801164" sldId="290"/>
            <ac:picMk id="5" creationId="{E1CD07E4-5048-487D-BFEC-6B1DEFD9626E}"/>
          </ac:picMkLst>
        </pc:picChg>
      </pc:sldChg>
      <pc:sldChg chg="addSp delSp modSp new mod">
        <pc:chgData name="Harrison LEE" userId="919f7e7e41bb6869" providerId="LiveId" clId="{06BE041A-1A96-437B-ACDB-0F9CA98E5A62}" dt="2022-01-24T07:15:06.466" v="3809" actId="207"/>
        <pc:sldMkLst>
          <pc:docMk/>
          <pc:sldMk cId="1083947525" sldId="291"/>
        </pc:sldMkLst>
        <pc:spChg chg="mod">
          <ac:chgData name="Harrison LEE" userId="919f7e7e41bb6869" providerId="LiveId" clId="{06BE041A-1A96-437B-ACDB-0F9CA98E5A62}" dt="2022-01-24T07:14:09.127" v="3778" actId="20577"/>
          <ac:spMkLst>
            <pc:docMk/>
            <pc:sldMk cId="1083947525" sldId="291"/>
            <ac:spMk id="2" creationId="{BFCEFDCA-D1A6-43A3-A2AE-320D965F8908}"/>
          </ac:spMkLst>
        </pc:spChg>
        <pc:spChg chg="mod">
          <ac:chgData name="Harrison LEE" userId="919f7e7e41bb6869" providerId="LiveId" clId="{06BE041A-1A96-437B-ACDB-0F9CA98E5A62}" dt="2022-01-24T07:15:06.466" v="3809" actId="207"/>
          <ac:spMkLst>
            <pc:docMk/>
            <pc:sldMk cId="1083947525" sldId="291"/>
            <ac:spMk id="3" creationId="{793264DE-BB03-43EA-B39C-B48B63F2610F}"/>
          </ac:spMkLst>
        </pc:spChg>
        <pc:spChg chg="add del mod">
          <ac:chgData name="Harrison LEE" userId="919f7e7e41bb6869" providerId="LiveId" clId="{06BE041A-1A96-437B-ACDB-0F9CA98E5A62}" dt="2022-01-24T07:14:20.038" v="3782" actId="478"/>
          <ac:spMkLst>
            <pc:docMk/>
            <pc:sldMk cId="1083947525" sldId="291"/>
            <ac:spMk id="5" creationId="{EDD21863-C46C-4D11-B67D-00464B305EEB}"/>
          </ac:spMkLst>
        </pc:spChg>
        <pc:picChg chg="add mod">
          <ac:chgData name="Harrison LEE" userId="919f7e7e41bb6869" providerId="LiveId" clId="{06BE041A-1A96-437B-ACDB-0F9CA98E5A62}" dt="2022-01-24T07:14:14.154" v="3780" actId="1076"/>
          <ac:picMkLst>
            <pc:docMk/>
            <pc:sldMk cId="1083947525" sldId="291"/>
            <ac:picMk id="4" creationId="{A43677F3-8AB5-4B87-B0B3-C1A6A6049F51}"/>
          </ac:picMkLst>
        </pc:picChg>
      </pc:sldChg>
      <pc:sldChg chg="addSp modSp new mod">
        <pc:chgData name="Harrison LEE" userId="919f7e7e41bb6869" providerId="LiveId" clId="{06BE041A-1A96-437B-ACDB-0F9CA98E5A62}" dt="2022-01-24T07:17:43.015" v="3835" actId="114"/>
        <pc:sldMkLst>
          <pc:docMk/>
          <pc:sldMk cId="1775322837" sldId="292"/>
        </pc:sldMkLst>
        <pc:spChg chg="mod">
          <ac:chgData name="Harrison LEE" userId="919f7e7e41bb6869" providerId="LiveId" clId="{06BE041A-1A96-437B-ACDB-0F9CA98E5A62}" dt="2022-01-24T03:22:45.966" v="1768"/>
          <ac:spMkLst>
            <pc:docMk/>
            <pc:sldMk cId="1775322837" sldId="292"/>
            <ac:spMk id="2" creationId="{4ABB4B56-1FCB-46B7-AD34-F99136EC84F2}"/>
          </ac:spMkLst>
        </pc:spChg>
        <pc:spChg chg="mod">
          <ac:chgData name="Harrison LEE" userId="919f7e7e41bb6869" providerId="LiveId" clId="{06BE041A-1A96-437B-ACDB-0F9CA98E5A62}" dt="2022-01-24T07:17:31.238" v="3834" actId="207"/>
          <ac:spMkLst>
            <pc:docMk/>
            <pc:sldMk cId="1775322837" sldId="292"/>
            <ac:spMk id="3" creationId="{0EC98B99-F121-40D5-B89A-F86179A42F48}"/>
          </ac:spMkLst>
        </pc:spChg>
        <pc:spChg chg="add mod">
          <ac:chgData name="Harrison LEE" userId="919f7e7e41bb6869" providerId="LiveId" clId="{06BE041A-1A96-437B-ACDB-0F9CA98E5A62}" dt="2022-01-24T07:17:43.015" v="3835" actId="114"/>
          <ac:spMkLst>
            <pc:docMk/>
            <pc:sldMk cId="1775322837" sldId="292"/>
            <ac:spMk id="4" creationId="{BFEE57E0-13AD-41B7-9591-F56A1B8017B7}"/>
          </ac:spMkLst>
        </pc:spChg>
      </pc:sldChg>
      <pc:sldChg chg="addSp modSp new mod">
        <pc:chgData name="Harrison LEE" userId="919f7e7e41bb6869" providerId="LiveId" clId="{06BE041A-1A96-437B-ACDB-0F9CA98E5A62}" dt="2022-01-24T07:18:20.931" v="3839" actId="1076"/>
        <pc:sldMkLst>
          <pc:docMk/>
          <pc:sldMk cId="1457857683" sldId="293"/>
        </pc:sldMkLst>
        <pc:spChg chg="mod">
          <ac:chgData name="Harrison LEE" userId="919f7e7e41bb6869" providerId="LiveId" clId="{06BE041A-1A96-437B-ACDB-0F9CA98E5A62}" dt="2022-01-24T03:23:56.845" v="1797" actId="20577"/>
          <ac:spMkLst>
            <pc:docMk/>
            <pc:sldMk cId="1457857683" sldId="293"/>
            <ac:spMk id="2" creationId="{AAC9CFCB-ED45-406A-AF5D-96A4D0CADBF3}"/>
          </ac:spMkLst>
        </pc:spChg>
        <pc:spChg chg="mod">
          <ac:chgData name="Harrison LEE" userId="919f7e7e41bb6869" providerId="LiveId" clId="{06BE041A-1A96-437B-ACDB-0F9CA98E5A62}" dt="2022-01-24T03:24:00.910" v="1798"/>
          <ac:spMkLst>
            <pc:docMk/>
            <pc:sldMk cId="1457857683" sldId="293"/>
            <ac:spMk id="3" creationId="{0B47623A-3609-481A-B6FB-F9841249E8F6}"/>
          </ac:spMkLst>
        </pc:spChg>
        <pc:picChg chg="add mod">
          <ac:chgData name="Harrison LEE" userId="919f7e7e41bb6869" providerId="LiveId" clId="{06BE041A-1A96-437B-ACDB-0F9CA98E5A62}" dt="2022-01-24T07:18:20.931" v="3839" actId="1076"/>
          <ac:picMkLst>
            <pc:docMk/>
            <pc:sldMk cId="1457857683" sldId="293"/>
            <ac:picMk id="4" creationId="{09DD362F-2B1B-47FF-884A-92DD7FCFCC7E}"/>
          </ac:picMkLst>
        </pc:picChg>
      </pc:sldChg>
      <pc:sldChg chg="addSp modSp new mod">
        <pc:chgData name="Harrison LEE" userId="919f7e7e41bb6869" providerId="LiveId" clId="{06BE041A-1A96-437B-ACDB-0F9CA98E5A62}" dt="2022-01-24T07:19:35.596" v="3847" actId="2085"/>
        <pc:sldMkLst>
          <pc:docMk/>
          <pc:sldMk cId="3479585325" sldId="294"/>
        </pc:sldMkLst>
        <pc:spChg chg="mod">
          <ac:chgData name="Harrison LEE" userId="919f7e7e41bb6869" providerId="LiveId" clId="{06BE041A-1A96-437B-ACDB-0F9CA98E5A62}" dt="2022-01-24T03:24:15.458" v="1802"/>
          <ac:spMkLst>
            <pc:docMk/>
            <pc:sldMk cId="3479585325" sldId="294"/>
            <ac:spMk id="2" creationId="{8B740737-CB88-4395-9017-53132C5217E2}"/>
          </ac:spMkLst>
        </pc:spChg>
        <pc:spChg chg="mod">
          <ac:chgData name="Harrison LEE" userId="919f7e7e41bb6869" providerId="LiveId" clId="{06BE041A-1A96-437B-ACDB-0F9CA98E5A62}" dt="2022-01-24T04:52:51.478" v="2762"/>
          <ac:spMkLst>
            <pc:docMk/>
            <pc:sldMk cId="3479585325" sldId="294"/>
            <ac:spMk id="3" creationId="{1AD75A5F-2D77-4AF3-AEE0-E2D66B8A0F72}"/>
          </ac:spMkLst>
        </pc:spChg>
        <pc:spChg chg="add mod">
          <ac:chgData name="Harrison LEE" userId="919f7e7e41bb6869" providerId="LiveId" clId="{06BE041A-1A96-437B-ACDB-0F9CA98E5A62}" dt="2022-01-24T07:19:35.596" v="3847" actId="2085"/>
          <ac:spMkLst>
            <pc:docMk/>
            <pc:sldMk cId="3479585325" sldId="294"/>
            <ac:spMk id="5" creationId="{B93A0615-C110-43BA-A369-0A1E528AC8EF}"/>
          </ac:spMkLst>
        </pc:spChg>
        <pc:spChg chg="add mod">
          <ac:chgData name="Harrison LEE" userId="919f7e7e41bb6869" providerId="LiveId" clId="{06BE041A-1A96-437B-ACDB-0F9CA98E5A62}" dt="2022-01-24T04:51:15.559" v="2738" actId="1036"/>
          <ac:spMkLst>
            <pc:docMk/>
            <pc:sldMk cId="3479585325" sldId="294"/>
            <ac:spMk id="6" creationId="{D4B178BE-ED0F-4D4B-A5AB-B00B78BD9A47}"/>
          </ac:spMkLst>
        </pc:spChg>
        <pc:spChg chg="add mod">
          <ac:chgData name="Harrison LEE" userId="919f7e7e41bb6869" providerId="LiveId" clId="{06BE041A-1A96-437B-ACDB-0F9CA98E5A62}" dt="2022-01-24T04:51:15.559" v="2738" actId="1036"/>
          <ac:spMkLst>
            <pc:docMk/>
            <pc:sldMk cId="3479585325" sldId="294"/>
            <ac:spMk id="7" creationId="{CD55452D-7C90-4B9C-884E-54D8F12E10A3}"/>
          </ac:spMkLst>
        </pc:spChg>
        <pc:picChg chg="add mod ord">
          <ac:chgData name="Harrison LEE" userId="919f7e7e41bb6869" providerId="LiveId" clId="{06BE041A-1A96-437B-ACDB-0F9CA98E5A62}" dt="2022-01-24T04:51:54.906" v="2751" actId="167"/>
          <ac:picMkLst>
            <pc:docMk/>
            <pc:sldMk cId="3479585325" sldId="294"/>
            <ac:picMk id="4" creationId="{96541529-9BD8-4E3A-8608-1FFBA2C98535}"/>
          </ac:picMkLst>
        </pc:picChg>
      </pc:sldChg>
      <pc:sldChg chg="addSp delSp modSp new mod">
        <pc:chgData name="Harrison LEE" userId="919f7e7e41bb6869" providerId="LiveId" clId="{06BE041A-1A96-437B-ACDB-0F9CA98E5A62}" dt="2022-01-24T07:21:11.344" v="3856" actId="21"/>
        <pc:sldMkLst>
          <pc:docMk/>
          <pc:sldMk cId="33752901" sldId="295"/>
        </pc:sldMkLst>
        <pc:spChg chg="mod">
          <ac:chgData name="Harrison LEE" userId="919f7e7e41bb6869" providerId="LiveId" clId="{06BE041A-1A96-437B-ACDB-0F9CA98E5A62}" dt="2022-01-24T03:24:55.672" v="1823" actId="20577"/>
          <ac:spMkLst>
            <pc:docMk/>
            <pc:sldMk cId="33752901" sldId="295"/>
            <ac:spMk id="2" creationId="{2CE1DEB3-14FD-4826-870B-82DBFBDDCFDE}"/>
          </ac:spMkLst>
        </pc:spChg>
        <pc:spChg chg="mod">
          <ac:chgData name="Harrison LEE" userId="919f7e7e41bb6869" providerId="LiveId" clId="{06BE041A-1A96-437B-ACDB-0F9CA98E5A62}" dt="2022-01-24T07:21:11.344" v="3856" actId="21"/>
          <ac:spMkLst>
            <pc:docMk/>
            <pc:sldMk cId="33752901" sldId="295"/>
            <ac:spMk id="3" creationId="{3B147F72-F0CE-4C3E-BCF4-1D05819E51F8}"/>
          </ac:spMkLst>
        </pc:spChg>
        <pc:spChg chg="add mod">
          <ac:chgData name="Harrison LEE" userId="919f7e7e41bb6869" providerId="LiveId" clId="{06BE041A-1A96-437B-ACDB-0F9CA98E5A62}" dt="2022-01-24T04:26:48.434" v="2294" actId="20577"/>
          <ac:spMkLst>
            <pc:docMk/>
            <pc:sldMk cId="33752901" sldId="295"/>
            <ac:spMk id="5" creationId="{E0746AA9-BF9E-4125-922F-BECC424BF6A1}"/>
          </ac:spMkLst>
        </pc:spChg>
        <pc:spChg chg="add del mod">
          <ac:chgData name="Harrison LEE" userId="919f7e7e41bb6869" providerId="LiveId" clId="{06BE041A-1A96-437B-ACDB-0F9CA98E5A62}" dt="2022-01-24T04:53:44.933" v="2763" actId="21"/>
          <ac:spMkLst>
            <pc:docMk/>
            <pc:sldMk cId="33752901" sldId="295"/>
            <ac:spMk id="6" creationId="{2D9E4AF4-ED84-49DC-9708-7515EAB6F777}"/>
          </ac:spMkLst>
        </pc:spChg>
        <pc:spChg chg="add mod">
          <ac:chgData name="Harrison LEE" userId="919f7e7e41bb6869" providerId="LiveId" clId="{06BE041A-1A96-437B-ACDB-0F9CA98E5A62}" dt="2022-01-24T04:26:57.213" v="2296" actId="1076"/>
          <ac:spMkLst>
            <pc:docMk/>
            <pc:sldMk cId="33752901" sldId="295"/>
            <ac:spMk id="8" creationId="{3576945F-93A3-4725-8635-79EE99D3A11D}"/>
          </ac:spMkLst>
        </pc:spChg>
        <pc:spChg chg="add del mod">
          <ac:chgData name="Harrison LEE" userId="919f7e7e41bb6869" providerId="LiveId" clId="{06BE041A-1A96-437B-ACDB-0F9CA98E5A62}" dt="2022-01-24T04:43:49.348" v="2406" actId="478"/>
          <ac:spMkLst>
            <pc:docMk/>
            <pc:sldMk cId="33752901" sldId="295"/>
            <ac:spMk id="12" creationId="{A08DFA5A-A494-4219-B0F7-264458AD0F43}"/>
          </ac:spMkLst>
        </pc:spChg>
        <pc:spChg chg="add del mod">
          <ac:chgData name="Harrison LEE" userId="919f7e7e41bb6869" providerId="LiveId" clId="{06BE041A-1A96-437B-ACDB-0F9CA98E5A62}" dt="2022-01-24T04:53:44.933" v="2763" actId="21"/>
          <ac:spMkLst>
            <pc:docMk/>
            <pc:sldMk cId="33752901" sldId="295"/>
            <ac:spMk id="13" creationId="{75105EC9-86DF-4A48-A019-24316857DE08}"/>
          </ac:spMkLst>
        </pc:spChg>
        <pc:spChg chg="add del mod">
          <ac:chgData name="Harrison LEE" userId="919f7e7e41bb6869" providerId="LiveId" clId="{06BE041A-1A96-437B-ACDB-0F9CA98E5A62}" dt="2022-01-24T04:53:44.933" v="2763" actId="21"/>
          <ac:spMkLst>
            <pc:docMk/>
            <pc:sldMk cId="33752901" sldId="295"/>
            <ac:spMk id="14" creationId="{FC0F47C5-39E6-4B65-8A45-2E6928E33FDD}"/>
          </ac:spMkLst>
        </pc:spChg>
        <pc:graphicFrameChg chg="add del mod">
          <ac:chgData name="Harrison LEE" userId="919f7e7e41bb6869" providerId="LiveId" clId="{06BE041A-1A96-437B-ACDB-0F9CA98E5A62}" dt="2022-01-24T04:27:57.165" v="2314" actId="478"/>
          <ac:graphicFrameMkLst>
            <pc:docMk/>
            <pc:sldMk cId="33752901" sldId="295"/>
            <ac:graphicFrameMk id="9" creationId="{D71E3348-F66D-477E-AFB2-4C4E942330AF}"/>
          </ac:graphicFrameMkLst>
        </pc:graphicFrameChg>
        <pc:picChg chg="add del mod">
          <ac:chgData name="Harrison LEE" userId="919f7e7e41bb6869" providerId="LiveId" clId="{06BE041A-1A96-437B-ACDB-0F9CA98E5A62}" dt="2022-01-24T04:21:31.422" v="2217" actId="478"/>
          <ac:picMkLst>
            <pc:docMk/>
            <pc:sldMk cId="33752901" sldId="295"/>
            <ac:picMk id="4" creationId="{74B742CE-8327-41AF-9552-49AAD2611E2C}"/>
          </ac:picMkLst>
        </pc:picChg>
        <pc:picChg chg="add mod">
          <ac:chgData name="Harrison LEE" userId="919f7e7e41bb6869" providerId="LiveId" clId="{06BE041A-1A96-437B-ACDB-0F9CA98E5A62}" dt="2022-01-24T04:23:30.096" v="2222" actId="732"/>
          <ac:picMkLst>
            <pc:docMk/>
            <pc:sldMk cId="33752901" sldId="295"/>
            <ac:picMk id="3074" creationId="{F20DB0C5-CA4A-4EEC-B60D-D9679C21F937}"/>
          </ac:picMkLst>
        </pc:picChg>
        <pc:picChg chg="add mod">
          <ac:chgData name="Harrison LEE" userId="919f7e7e41bb6869" providerId="LiveId" clId="{06BE041A-1A96-437B-ACDB-0F9CA98E5A62}" dt="2022-01-24T04:23:45.093" v="2259" actId="1036"/>
          <ac:picMkLst>
            <pc:docMk/>
            <pc:sldMk cId="33752901" sldId="295"/>
            <ac:picMk id="3076" creationId="{A70CBF98-40B0-4261-A81B-B4F3885B6750}"/>
          </ac:picMkLst>
        </pc:picChg>
        <pc:cxnChg chg="add del mod">
          <ac:chgData name="Harrison LEE" userId="919f7e7e41bb6869" providerId="LiveId" clId="{06BE041A-1A96-437B-ACDB-0F9CA98E5A62}" dt="2022-01-24T04:53:44.933" v="2763" actId="21"/>
          <ac:cxnSpMkLst>
            <pc:docMk/>
            <pc:sldMk cId="33752901" sldId="295"/>
            <ac:cxnSpMk id="11" creationId="{D57CF0DF-B552-4172-ADB6-C7D9DC37AB34}"/>
          </ac:cxnSpMkLst>
        </pc:cxnChg>
      </pc:sldChg>
      <pc:sldChg chg="addSp delSp modSp new mod ord">
        <pc:chgData name="Harrison LEE" userId="919f7e7e41bb6869" providerId="LiveId" clId="{06BE041A-1A96-437B-ACDB-0F9CA98E5A62}" dt="2022-01-24T07:20:32.655" v="3852" actId="14100"/>
        <pc:sldMkLst>
          <pc:docMk/>
          <pc:sldMk cId="978578926" sldId="296"/>
        </pc:sldMkLst>
        <pc:spChg chg="mod">
          <ac:chgData name="Harrison LEE" userId="919f7e7e41bb6869" providerId="LiveId" clId="{06BE041A-1A96-437B-ACDB-0F9CA98E5A62}" dt="2022-01-24T04:20:20.682" v="2208" actId="20577"/>
          <ac:spMkLst>
            <pc:docMk/>
            <pc:sldMk cId="978578926" sldId="296"/>
            <ac:spMk id="2" creationId="{CAE0DE87-1467-4B0B-A1D1-5E4A1686F934}"/>
          </ac:spMkLst>
        </pc:spChg>
        <pc:spChg chg="mod">
          <ac:chgData name="Harrison LEE" userId="919f7e7e41bb6869" providerId="LiveId" clId="{06BE041A-1A96-437B-ACDB-0F9CA98E5A62}" dt="2022-01-24T07:20:32.655" v="3852" actId="14100"/>
          <ac:spMkLst>
            <pc:docMk/>
            <pc:sldMk cId="978578926" sldId="296"/>
            <ac:spMk id="3" creationId="{35C08AAB-1844-4E7A-9E38-E900CBFD9252}"/>
          </ac:spMkLst>
        </pc:spChg>
        <pc:spChg chg="add del mod">
          <ac:chgData name="Harrison LEE" userId="919f7e7e41bb6869" providerId="LiveId" clId="{06BE041A-1A96-437B-ACDB-0F9CA98E5A62}" dt="2022-01-24T04:19:56.799" v="2188" actId="478"/>
          <ac:spMkLst>
            <pc:docMk/>
            <pc:sldMk cId="978578926" sldId="296"/>
            <ac:spMk id="4" creationId="{B2939DB4-32CE-49F0-B2D6-801110622765}"/>
          </ac:spMkLst>
        </pc:spChg>
        <pc:picChg chg="add mod">
          <ac:chgData name="Harrison LEE" userId="919f7e7e41bb6869" providerId="LiveId" clId="{06BE041A-1A96-437B-ACDB-0F9CA98E5A62}" dt="2022-01-24T04:20:18.334" v="2206" actId="1076"/>
          <ac:picMkLst>
            <pc:docMk/>
            <pc:sldMk cId="978578926" sldId="296"/>
            <ac:picMk id="5" creationId="{97091FF5-EE25-4222-BA9E-BF4C9280E058}"/>
          </ac:picMkLst>
        </pc:picChg>
      </pc:sldChg>
      <pc:sldChg chg="addSp delSp modSp new mod">
        <pc:chgData name="Harrison LEE" userId="919f7e7e41bb6869" providerId="LiveId" clId="{06BE041A-1A96-437B-ACDB-0F9CA98E5A62}" dt="2022-01-24T07:21:16.830" v="3863" actId="5793"/>
        <pc:sldMkLst>
          <pc:docMk/>
          <pc:sldMk cId="540345395" sldId="297"/>
        </pc:sldMkLst>
        <pc:spChg chg="mod">
          <ac:chgData name="Harrison LEE" userId="919f7e7e41bb6869" providerId="LiveId" clId="{06BE041A-1A96-437B-ACDB-0F9CA98E5A62}" dt="2022-01-24T04:54:47.693" v="2771"/>
          <ac:spMkLst>
            <pc:docMk/>
            <pc:sldMk cId="540345395" sldId="297"/>
            <ac:spMk id="2" creationId="{43FE30B2-258E-46B6-962C-87526A5DA8DC}"/>
          </ac:spMkLst>
        </pc:spChg>
        <pc:spChg chg="mod">
          <ac:chgData name="Harrison LEE" userId="919f7e7e41bb6869" providerId="LiveId" clId="{06BE041A-1A96-437B-ACDB-0F9CA98E5A62}" dt="2022-01-24T07:21:16.830" v="3863" actId="5793"/>
          <ac:spMkLst>
            <pc:docMk/>
            <pc:sldMk cId="540345395" sldId="297"/>
            <ac:spMk id="3" creationId="{73964ACE-C53C-4DE3-8543-5C81304D50C5}"/>
          </ac:spMkLst>
        </pc:spChg>
        <pc:spChg chg="add mod">
          <ac:chgData name="Harrison LEE" userId="919f7e7e41bb6869" providerId="LiveId" clId="{06BE041A-1A96-437B-ACDB-0F9CA98E5A62}" dt="2022-01-24T04:56:46.395" v="2873" actId="1036"/>
          <ac:spMkLst>
            <pc:docMk/>
            <pc:sldMk cId="540345395" sldId="297"/>
            <ac:spMk id="6" creationId="{87454E95-91DD-4493-A6CD-0D746E14D33E}"/>
          </ac:spMkLst>
        </pc:spChg>
        <pc:spChg chg="add del mod">
          <ac:chgData name="Harrison LEE" userId="919f7e7e41bb6869" providerId="LiveId" clId="{06BE041A-1A96-437B-ACDB-0F9CA98E5A62}" dt="2022-01-24T04:53:53.189" v="2767" actId="478"/>
          <ac:spMkLst>
            <pc:docMk/>
            <pc:sldMk cId="540345395" sldId="297"/>
            <ac:spMk id="7" creationId="{F0D1AF11-5610-47F5-A530-4053B49716FF}"/>
          </ac:spMkLst>
        </pc:spChg>
        <pc:spChg chg="add del mod">
          <ac:chgData name="Harrison LEE" userId="919f7e7e41bb6869" providerId="LiveId" clId="{06BE041A-1A96-437B-ACDB-0F9CA98E5A62}" dt="2022-01-24T04:53:56.062" v="2769" actId="478"/>
          <ac:spMkLst>
            <pc:docMk/>
            <pc:sldMk cId="540345395" sldId="297"/>
            <ac:spMk id="10" creationId="{62D1CB00-1048-41E1-B2A6-648F234DEBA0}"/>
          </ac:spMkLst>
        </pc:spChg>
        <pc:spChg chg="add mod">
          <ac:chgData name="Harrison LEE" userId="919f7e7e41bb6869" providerId="LiveId" clId="{06BE041A-1A96-437B-ACDB-0F9CA98E5A62}" dt="2022-01-24T04:56:08.961" v="2844" actId="1076"/>
          <ac:spMkLst>
            <pc:docMk/>
            <pc:sldMk cId="540345395" sldId="297"/>
            <ac:spMk id="11" creationId="{57195610-3827-4CC5-AAE9-9F79F0898C35}"/>
          </ac:spMkLst>
        </pc:spChg>
        <pc:spChg chg="add mod">
          <ac:chgData name="Harrison LEE" userId="919f7e7e41bb6869" providerId="LiveId" clId="{06BE041A-1A96-437B-ACDB-0F9CA98E5A62}" dt="2022-01-24T04:56:08.961" v="2844" actId="1076"/>
          <ac:spMkLst>
            <pc:docMk/>
            <pc:sldMk cId="540345395" sldId="297"/>
            <ac:spMk id="12" creationId="{E8632286-9B65-4222-86B9-31E22BE69760}"/>
          </ac:spMkLst>
        </pc:spChg>
        <pc:spChg chg="add mod">
          <ac:chgData name="Harrison LEE" userId="919f7e7e41bb6869" providerId="LiveId" clId="{06BE041A-1A96-437B-ACDB-0F9CA98E5A62}" dt="2022-01-24T04:56:08.961" v="2844" actId="1076"/>
          <ac:spMkLst>
            <pc:docMk/>
            <pc:sldMk cId="540345395" sldId="297"/>
            <ac:spMk id="14" creationId="{BC9BE22A-D41D-4DD1-8F08-73C35E88C6BF}"/>
          </ac:spMkLst>
        </pc:spChg>
        <pc:graphicFrameChg chg="add del mod">
          <ac:chgData name="Harrison LEE" userId="919f7e7e41bb6869" providerId="LiveId" clId="{06BE041A-1A96-437B-ACDB-0F9CA98E5A62}" dt="2022-01-24T04:53:48.382" v="2765" actId="478"/>
          <ac:graphicFrameMkLst>
            <pc:docMk/>
            <pc:sldMk cId="540345395" sldId="297"/>
            <ac:graphicFrameMk id="8" creationId="{869DAEA2-0377-4DE7-8177-31ED38220F7E}"/>
          </ac:graphicFrameMkLst>
        </pc:graphicFrameChg>
        <pc:graphicFrameChg chg="add del mod">
          <ac:chgData name="Harrison LEE" userId="919f7e7e41bb6869" providerId="LiveId" clId="{06BE041A-1A96-437B-ACDB-0F9CA98E5A62}" dt="2022-01-24T04:53:54.967" v="2768" actId="478"/>
          <ac:graphicFrameMkLst>
            <pc:docMk/>
            <pc:sldMk cId="540345395" sldId="297"/>
            <ac:graphicFrameMk id="9" creationId="{94795A3A-624A-4A3D-919C-DD27AEAA22CC}"/>
          </ac:graphicFrameMkLst>
        </pc:graphicFrameChg>
        <pc:picChg chg="add mod">
          <ac:chgData name="Harrison LEE" userId="919f7e7e41bb6869" providerId="LiveId" clId="{06BE041A-1A96-437B-ACDB-0F9CA98E5A62}" dt="2022-01-24T04:56:46.395" v="2873" actId="1036"/>
          <ac:picMkLst>
            <pc:docMk/>
            <pc:sldMk cId="540345395" sldId="297"/>
            <ac:picMk id="4" creationId="{CBF392F8-FC3C-4DCB-B261-70773E214644}"/>
          </ac:picMkLst>
        </pc:picChg>
        <pc:cxnChg chg="add mod">
          <ac:chgData name="Harrison LEE" userId="919f7e7e41bb6869" providerId="LiveId" clId="{06BE041A-1A96-437B-ACDB-0F9CA98E5A62}" dt="2022-01-24T04:56:08.961" v="2844" actId="1076"/>
          <ac:cxnSpMkLst>
            <pc:docMk/>
            <pc:sldMk cId="540345395" sldId="297"/>
            <ac:cxnSpMk id="13" creationId="{EEE90F28-D46B-403E-9018-613B9A43C7EC}"/>
          </ac:cxnSpMkLst>
        </pc:cxnChg>
      </pc:sldChg>
      <pc:sldChg chg="addSp delSp modSp new mod ord">
        <pc:chgData name="Harrison LEE" userId="919f7e7e41bb6869" providerId="LiveId" clId="{06BE041A-1A96-437B-ACDB-0F9CA98E5A62}" dt="2022-01-24T07:21:51.299" v="3867" actId="114"/>
        <pc:sldMkLst>
          <pc:docMk/>
          <pc:sldMk cId="3659733907" sldId="298"/>
        </pc:sldMkLst>
        <pc:spChg chg="mod">
          <ac:chgData name="Harrison LEE" userId="919f7e7e41bb6869" providerId="LiveId" clId="{06BE041A-1A96-437B-ACDB-0F9CA98E5A62}" dt="2022-01-24T03:27:02.801" v="1857"/>
          <ac:spMkLst>
            <pc:docMk/>
            <pc:sldMk cId="3659733907" sldId="298"/>
            <ac:spMk id="2" creationId="{2BA52565-6476-4A9B-B281-ED2BEBA1CC89}"/>
          </ac:spMkLst>
        </pc:spChg>
        <pc:spChg chg="mod">
          <ac:chgData name="Harrison LEE" userId="919f7e7e41bb6869" providerId="LiveId" clId="{06BE041A-1A96-437B-ACDB-0F9CA98E5A62}" dt="2022-01-24T07:21:51.299" v="3867" actId="114"/>
          <ac:spMkLst>
            <pc:docMk/>
            <pc:sldMk cId="3659733907" sldId="298"/>
            <ac:spMk id="3" creationId="{7BD193EF-DDB3-432D-B407-ED09241EC294}"/>
          </ac:spMkLst>
        </pc:spChg>
        <pc:spChg chg="add del mod">
          <ac:chgData name="Harrison LEE" userId="919f7e7e41bb6869" providerId="LiveId" clId="{06BE041A-1A96-437B-ACDB-0F9CA98E5A62}" dt="2022-01-24T03:29:19.749" v="1900" actId="478"/>
          <ac:spMkLst>
            <pc:docMk/>
            <pc:sldMk cId="3659733907" sldId="298"/>
            <ac:spMk id="4" creationId="{2D4A8331-B283-4F72-879C-6FA221342423}"/>
          </ac:spMkLst>
        </pc:spChg>
        <pc:spChg chg="add mod">
          <ac:chgData name="Harrison LEE" userId="919f7e7e41bb6869" providerId="LiveId" clId="{06BE041A-1A96-437B-ACDB-0F9CA98E5A62}" dt="2022-01-24T07:21:43.530" v="3864" actId="1076"/>
          <ac:spMkLst>
            <pc:docMk/>
            <pc:sldMk cId="3659733907" sldId="298"/>
            <ac:spMk id="6" creationId="{B6F60682-FEB1-4FA7-8EAF-291D056B5CCB}"/>
          </ac:spMkLst>
        </pc:spChg>
        <pc:spChg chg="add mod">
          <ac:chgData name="Harrison LEE" userId="919f7e7e41bb6869" providerId="LiveId" clId="{06BE041A-1A96-437B-ACDB-0F9CA98E5A62}" dt="2022-01-24T04:09:54.131" v="2153" actId="114"/>
          <ac:spMkLst>
            <pc:docMk/>
            <pc:sldMk cId="3659733907" sldId="298"/>
            <ac:spMk id="7" creationId="{586CB12D-0055-4D00-8E89-FF074DEF9DE6}"/>
          </ac:spMkLst>
        </pc:spChg>
        <pc:picChg chg="add del mod">
          <ac:chgData name="Harrison LEE" userId="919f7e7e41bb6869" providerId="LiveId" clId="{06BE041A-1A96-437B-ACDB-0F9CA98E5A62}" dt="2022-01-24T03:58:32.427" v="2120" actId="478"/>
          <ac:picMkLst>
            <pc:docMk/>
            <pc:sldMk cId="3659733907" sldId="298"/>
            <ac:picMk id="5" creationId="{63ECD1F9-9FB0-4176-BD09-073E9426E407}"/>
          </ac:picMkLst>
        </pc:picChg>
        <pc:picChg chg="add del">
          <ac:chgData name="Harrison LEE" userId="919f7e7e41bb6869" providerId="LiveId" clId="{06BE041A-1A96-437B-ACDB-0F9CA98E5A62}" dt="2022-01-24T03:58:35.445" v="2123" actId="22"/>
          <ac:picMkLst>
            <pc:docMk/>
            <pc:sldMk cId="3659733907" sldId="298"/>
            <ac:picMk id="9" creationId="{8363FBAF-6E17-446D-A144-C9FB1F86996A}"/>
          </ac:picMkLst>
        </pc:picChg>
        <pc:picChg chg="add mod modCrop">
          <ac:chgData name="Harrison LEE" userId="919f7e7e41bb6869" providerId="LiveId" clId="{06BE041A-1A96-437B-ACDB-0F9CA98E5A62}" dt="2022-01-24T04:02:11.330" v="2131" actId="1076"/>
          <ac:picMkLst>
            <pc:docMk/>
            <pc:sldMk cId="3659733907" sldId="298"/>
            <ac:picMk id="11" creationId="{DEB7A66B-A650-475F-9054-5D90B1B780C1}"/>
          </ac:picMkLst>
        </pc:picChg>
      </pc:sldChg>
      <pc:sldChg chg="modSp new del mod">
        <pc:chgData name="Harrison LEE" userId="919f7e7e41bb6869" providerId="LiveId" clId="{06BE041A-1A96-437B-ACDB-0F9CA98E5A62}" dt="2022-01-24T07:22:42.185" v="3868" actId="47"/>
        <pc:sldMkLst>
          <pc:docMk/>
          <pc:sldMk cId="909518152" sldId="299"/>
        </pc:sldMkLst>
        <pc:spChg chg="mod">
          <ac:chgData name="Harrison LEE" userId="919f7e7e41bb6869" providerId="LiveId" clId="{06BE041A-1A96-437B-ACDB-0F9CA98E5A62}" dt="2022-01-24T03:29:55.902" v="1925"/>
          <ac:spMkLst>
            <pc:docMk/>
            <pc:sldMk cId="909518152" sldId="299"/>
            <ac:spMk id="2" creationId="{5F325D6A-7601-4F59-9DA1-9D55A4F24FBC}"/>
          </ac:spMkLst>
        </pc:spChg>
        <pc:spChg chg="mod">
          <ac:chgData name="Harrison LEE" userId="919f7e7e41bb6869" providerId="LiveId" clId="{06BE041A-1A96-437B-ACDB-0F9CA98E5A62}" dt="2022-01-24T03:30:00.624" v="1926"/>
          <ac:spMkLst>
            <pc:docMk/>
            <pc:sldMk cId="909518152" sldId="299"/>
            <ac:spMk id="3" creationId="{014A810B-B6FE-443E-B522-9A6FA425E2CB}"/>
          </ac:spMkLst>
        </pc:spChg>
      </pc:sldChg>
      <pc:sldChg chg="addSp modSp new mod">
        <pc:chgData name="Harrison LEE" userId="919f7e7e41bb6869" providerId="LiveId" clId="{06BE041A-1A96-437B-ACDB-0F9CA98E5A62}" dt="2022-01-24T03:46:51.980" v="1954" actId="1076"/>
        <pc:sldMkLst>
          <pc:docMk/>
          <pc:sldMk cId="774243744" sldId="300"/>
        </pc:sldMkLst>
        <pc:spChg chg="mod">
          <ac:chgData name="Harrison LEE" userId="919f7e7e41bb6869" providerId="LiveId" clId="{06BE041A-1A96-437B-ACDB-0F9CA98E5A62}" dt="2022-01-24T03:42:07.543" v="1933" actId="20577"/>
          <ac:spMkLst>
            <pc:docMk/>
            <pc:sldMk cId="774243744" sldId="300"/>
            <ac:spMk id="2" creationId="{4AA28879-5B0A-4978-AE63-06E79FECC2D9}"/>
          </ac:spMkLst>
        </pc:spChg>
        <pc:spChg chg="mod">
          <ac:chgData name="Harrison LEE" userId="919f7e7e41bb6869" providerId="LiveId" clId="{06BE041A-1A96-437B-ACDB-0F9CA98E5A62}" dt="2022-01-24T03:42:37.585" v="1943"/>
          <ac:spMkLst>
            <pc:docMk/>
            <pc:sldMk cId="774243744" sldId="300"/>
            <ac:spMk id="3" creationId="{53E763AE-48C6-4D0E-8285-67FB67DC65D4}"/>
          </ac:spMkLst>
        </pc:spChg>
        <pc:picChg chg="add mod">
          <ac:chgData name="Harrison LEE" userId="919f7e7e41bb6869" providerId="LiveId" clId="{06BE041A-1A96-437B-ACDB-0F9CA98E5A62}" dt="2022-01-24T03:46:50.605" v="1953" actId="1076"/>
          <ac:picMkLst>
            <pc:docMk/>
            <pc:sldMk cId="774243744" sldId="300"/>
            <ac:picMk id="1026" creationId="{E10CA53C-FFE6-4073-9233-1A300C3B7263}"/>
          </ac:picMkLst>
        </pc:picChg>
        <pc:picChg chg="add mod">
          <ac:chgData name="Harrison LEE" userId="919f7e7e41bb6869" providerId="LiveId" clId="{06BE041A-1A96-437B-ACDB-0F9CA98E5A62}" dt="2022-01-24T03:46:51.980" v="1954" actId="1076"/>
          <ac:picMkLst>
            <pc:docMk/>
            <pc:sldMk cId="774243744" sldId="300"/>
            <ac:picMk id="1028" creationId="{754E9CE3-215D-4A91-97C6-7F33A9108173}"/>
          </ac:picMkLst>
        </pc:picChg>
      </pc:sldChg>
      <pc:sldChg chg="addSp modSp new del mod ord">
        <pc:chgData name="Harrison LEE" userId="919f7e7e41bb6869" providerId="LiveId" clId="{06BE041A-1A96-437B-ACDB-0F9CA98E5A62}" dt="2022-01-24T05:52:38.697" v="2874" actId="47"/>
        <pc:sldMkLst>
          <pc:docMk/>
          <pc:sldMk cId="2355154006" sldId="301"/>
        </pc:sldMkLst>
        <pc:spChg chg="mod">
          <ac:chgData name="Harrison LEE" userId="919f7e7e41bb6869" providerId="LiveId" clId="{06BE041A-1A96-437B-ACDB-0F9CA98E5A62}" dt="2022-01-24T04:10:19.990" v="2166" actId="20577"/>
          <ac:spMkLst>
            <pc:docMk/>
            <pc:sldMk cId="2355154006" sldId="301"/>
            <ac:spMk id="2" creationId="{61BE54AB-E603-4EE9-9FFB-C8199592D474}"/>
          </ac:spMkLst>
        </pc:spChg>
        <pc:picChg chg="add mod">
          <ac:chgData name="Harrison LEE" userId="919f7e7e41bb6869" providerId="LiveId" clId="{06BE041A-1A96-437B-ACDB-0F9CA98E5A62}" dt="2022-01-24T04:09:18.398" v="2136" actId="1076"/>
          <ac:picMkLst>
            <pc:docMk/>
            <pc:sldMk cId="2355154006" sldId="301"/>
            <ac:picMk id="2050" creationId="{3A295D2E-E648-4E39-BF01-CB0A0527D756}"/>
          </ac:picMkLst>
        </pc:picChg>
      </pc:sldChg>
      <pc:sldChg chg="addSp delSp modSp new mod">
        <pc:chgData name="Harrison LEE" userId="919f7e7e41bb6869" providerId="LiveId" clId="{06BE041A-1A96-437B-ACDB-0F9CA98E5A62}" dt="2022-01-24T07:05:43.121" v="3652" actId="207"/>
        <pc:sldMkLst>
          <pc:docMk/>
          <pc:sldMk cId="3375018604" sldId="301"/>
        </pc:sldMkLst>
        <pc:spChg chg="mod">
          <ac:chgData name="Harrison LEE" userId="919f7e7e41bb6869" providerId="LiveId" clId="{06BE041A-1A96-437B-ACDB-0F9CA98E5A62}" dt="2022-01-24T06:47:52.517" v="3614" actId="20577"/>
          <ac:spMkLst>
            <pc:docMk/>
            <pc:sldMk cId="3375018604" sldId="301"/>
            <ac:spMk id="2" creationId="{DE3A4F24-DC6E-4450-A628-18C2B114395D}"/>
          </ac:spMkLst>
        </pc:spChg>
        <pc:spChg chg="mod">
          <ac:chgData name="Harrison LEE" userId="919f7e7e41bb6869" providerId="LiveId" clId="{06BE041A-1A96-437B-ACDB-0F9CA98E5A62}" dt="2022-01-24T07:05:43.121" v="3652" actId="207"/>
          <ac:spMkLst>
            <pc:docMk/>
            <pc:sldMk cId="3375018604" sldId="301"/>
            <ac:spMk id="3" creationId="{3390EE2B-7AED-45EC-B65F-E0591E091A1F}"/>
          </ac:spMkLst>
        </pc:spChg>
        <pc:spChg chg="add del mod">
          <ac:chgData name="Harrison LEE" userId="919f7e7e41bb6869" providerId="LiveId" clId="{06BE041A-1A96-437B-ACDB-0F9CA98E5A62}" dt="2022-01-24T06:58:11.146" v="3631" actId="478"/>
          <ac:spMkLst>
            <pc:docMk/>
            <pc:sldMk cId="3375018604" sldId="301"/>
            <ac:spMk id="6" creationId="{19088933-4120-4820-BE37-7B730B010667}"/>
          </ac:spMkLst>
        </pc:spChg>
        <pc:spChg chg="add mod">
          <ac:chgData name="Harrison LEE" userId="919f7e7e41bb6869" providerId="LiveId" clId="{06BE041A-1A96-437B-ACDB-0F9CA98E5A62}" dt="2022-01-24T07:04:14.249" v="3644" actId="1076"/>
          <ac:spMkLst>
            <pc:docMk/>
            <pc:sldMk cId="3375018604" sldId="301"/>
            <ac:spMk id="7" creationId="{37AF55DB-EFB3-4FFB-96EA-0282D16AEBCA}"/>
          </ac:spMkLst>
        </pc:spChg>
        <pc:picChg chg="add mod">
          <ac:chgData name="Harrison LEE" userId="919f7e7e41bb6869" providerId="LiveId" clId="{06BE041A-1A96-437B-ACDB-0F9CA98E5A62}" dt="2022-01-24T06:47:32.141" v="3573" actId="1076"/>
          <ac:picMkLst>
            <pc:docMk/>
            <pc:sldMk cId="3375018604" sldId="301"/>
            <ac:picMk id="5" creationId="{2DD9D642-296E-4B41-84E9-A6F8568DCAA2}"/>
          </ac:picMkLst>
        </pc:picChg>
      </pc:sldChg>
      <pc:sldChg chg="addSp delSp modSp new del mod">
        <pc:chgData name="Harrison LEE" userId="919f7e7e41bb6869" providerId="LiveId" clId="{06BE041A-1A96-437B-ACDB-0F9CA98E5A62}" dt="2022-01-24T06:58:20.599" v="3637" actId="47"/>
        <pc:sldMkLst>
          <pc:docMk/>
          <pc:sldMk cId="1056149796" sldId="302"/>
        </pc:sldMkLst>
        <pc:spChg chg="mod">
          <ac:chgData name="Harrison LEE" userId="919f7e7e41bb6869" providerId="LiveId" clId="{06BE041A-1A96-437B-ACDB-0F9CA98E5A62}" dt="2022-01-24T06:56:24.956" v="3627" actId="20577"/>
          <ac:spMkLst>
            <pc:docMk/>
            <pc:sldMk cId="1056149796" sldId="302"/>
            <ac:spMk id="3" creationId="{622CCAAE-041F-4449-B6E0-A6ACEA058DD7}"/>
          </ac:spMkLst>
        </pc:spChg>
        <pc:spChg chg="add del mod">
          <ac:chgData name="Harrison LEE" userId="919f7e7e41bb6869" providerId="LiveId" clId="{06BE041A-1A96-437B-ACDB-0F9CA98E5A62}" dt="2022-01-24T06:56:12.098" v="3619" actId="478"/>
          <ac:spMkLst>
            <pc:docMk/>
            <pc:sldMk cId="1056149796" sldId="302"/>
            <ac:spMk id="4" creationId="{D841516D-3651-4CA0-B213-2C72C4944CF5}"/>
          </ac:spMkLst>
        </pc:spChg>
      </pc:sldChg>
      <pc:sldChg chg="addSp modSp new mod">
        <pc:chgData name="Harrison LEE" userId="919f7e7e41bb6869" providerId="LiveId" clId="{06BE041A-1A96-437B-ACDB-0F9CA98E5A62}" dt="2022-01-24T07:11:47.042" v="3746" actId="20577"/>
        <pc:sldMkLst>
          <pc:docMk/>
          <pc:sldMk cId="3459976890" sldId="302"/>
        </pc:sldMkLst>
        <pc:spChg chg="mod">
          <ac:chgData name="Harrison LEE" userId="919f7e7e41bb6869" providerId="LiveId" clId="{06BE041A-1A96-437B-ACDB-0F9CA98E5A62}" dt="2022-01-24T07:11:47.042" v="3746" actId="20577"/>
          <ac:spMkLst>
            <pc:docMk/>
            <pc:sldMk cId="3459976890" sldId="302"/>
            <ac:spMk id="2" creationId="{14390199-9EA3-4B4C-A918-CA0845D3CFD2}"/>
          </ac:spMkLst>
        </pc:spChg>
        <pc:picChg chg="add mod">
          <ac:chgData name="Harrison LEE" userId="919f7e7e41bb6869" providerId="LiveId" clId="{06BE041A-1A96-437B-ACDB-0F9CA98E5A62}" dt="2022-01-24T07:08:31.556" v="3669" actId="1076"/>
          <ac:picMkLst>
            <pc:docMk/>
            <pc:sldMk cId="3459976890" sldId="302"/>
            <ac:picMk id="5" creationId="{96718C03-3A4B-42FB-9CBC-AB6098025183}"/>
          </ac:picMkLst>
        </pc:picChg>
      </pc:sldChg>
      <pc:sldMasterChg chg="modSldLayout">
        <pc:chgData name="Harrison LEE" userId="919f7e7e41bb6869" providerId="LiveId" clId="{06BE041A-1A96-437B-ACDB-0F9CA98E5A62}" dt="2022-01-21T07:34:16.949" v="1680" actId="2711"/>
        <pc:sldMasterMkLst>
          <pc:docMk/>
          <pc:sldMasterMk cId="215897323" sldId="2147483648"/>
        </pc:sldMasterMkLst>
        <pc:sldLayoutChg chg="modSp">
          <pc:chgData name="Harrison LEE" userId="919f7e7e41bb6869" providerId="LiveId" clId="{06BE041A-1A96-437B-ACDB-0F9CA98E5A62}" dt="2022-01-21T07:34:16.949" v="1680" actId="2711"/>
          <pc:sldLayoutMkLst>
            <pc:docMk/>
            <pc:sldMasterMk cId="215897323" sldId="2147483648"/>
            <pc:sldLayoutMk cId="3195808294" sldId="2147483650"/>
          </pc:sldLayoutMkLst>
          <pc:spChg chg="mod">
            <ac:chgData name="Harrison LEE" userId="919f7e7e41bb6869" providerId="LiveId" clId="{06BE041A-1A96-437B-ACDB-0F9CA98E5A62}" dt="2022-01-21T07:34:16.949" v="1680" actId="2711"/>
            <ac:spMkLst>
              <pc:docMk/>
              <pc:sldMasterMk cId="215897323" sldId="2147483648"/>
              <pc:sldLayoutMk cId="3195808294" sldId="2147483650"/>
              <ac:spMk id="2" creationId="{33227594-6367-4489-A5A3-FF8127741070}"/>
            </ac:spMkLst>
          </pc:spChg>
        </pc:sldLayoutChg>
      </pc:sldMasterChg>
    </pc:docChg>
  </pc:docChgLst>
  <pc:docChgLst>
    <pc:chgData name="Harrison LEE" userId="919f7e7e41bb6869" providerId="LiveId" clId="{21843D65-F057-4240-A4BC-307D734FF1C2}"/>
    <pc:docChg chg="undo redo custSel addSld delSld modSld sldOrd">
      <pc:chgData name="Harrison LEE" userId="919f7e7e41bb6869" providerId="LiveId" clId="{21843D65-F057-4240-A4BC-307D734FF1C2}" dt="2022-02-04T05:38:51.589" v="3211" actId="1076"/>
      <pc:docMkLst>
        <pc:docMk/>
      </pc:docMkLst>
      <pc:sldChg chg="modSp mod">
        <pc:chgData name="Harrison LEE" userId="919f7e7e41bb6869" providerId="LiveId" clId="{21843D65-F057-4240-A4BC-307D734FF1C2}" dt="2022-01-27T05:33:20.619" v="1" actId="20577"/>
        <pc:sldMkLst>
          <pc:docMk/>
          <pc:sldMk cId="503518954" sldId="256"/>
        </pc:sldMkLst>
        <pc:spChg chg="mod">
          <ac:chgData name="Harrison LEE" userId="919f7e7e41bb6869" providerId="LiveId" clId="{21843D65-F057-4240-A4BC-307D734FF1C2}" dt="2022-01-27T05:33:20.619" v="1" actId="20577"/>
          <ac:spMkLst>
            <pc:docMk/>
            <pc:sldMk cId="503518954" sldId="256"/>
            <ac:spMk id="2" creationId="{6342AC23-F8F8-4D71-96F5-6BEC4C1616E9}"/>
          </ac:spMkLst>
        </pc:spChg>
      </pc:sldChg>
      <pc:sldChg chg="del">
        <pc:chgData name="Harrison LEE" userId="919f7e7e41bb6869" providerId="LiveId" clId="{21843D65-F057-4240-A4BC-307D734FF1C2}" dt="2022-01-27T05:40:46.577" v="45" actId="47"/>
        <pc:sldMkLst>
          <pc:docMk/>
          <pc:sldMk cId="1644165654" sldId="257"/>
        </pc:sldMkLst>
      </pc:sldChg>
      <pc:sldChg chg="addSp modSp new mod">
        <pc:chgData name="Harrison LEE" userId="919f7e7e41bb6869" providerId="LiveId" clId="{21843D65-F057-4240-A4BC-307D734FF1C2}" dt="2022-01-27T05:55:50.273" v="144" actId="1076"/>
        <pc:sldMkLst>
          <pc:docMk/>
          <pc:sldMk cId="1722289668" sldId="257"/>
        </pc:sldMkLst>
        <pc:spChg chg="mod">
          <ac:chgData name="Harrison LEE" userId="919f7e7e41bb6869" providerId="LiveId" clId="{21843D65-F057-4240-A4BC-307D734FF1C2}" dt="2022-01-27T05:41:05.806" v="61" actId="20577"/>
          <ac:spMkLst>
            <pc:docMk/>
            <pc:sldMk cId="1722289668" sldId="257"/>
            <ac:spMk id="2" creationId="{4660C2F3-39A7-4B09-B2CF-32C554EF2F3E}"/>
          </ac:spMkLst>
        </pc:spChg>
        <pc:spChg chg="mod">
          <ac:chgData name="Harrison LEE" userId="919f7e7e41bb6869" providerId="LiveId" clId="{21843D65-F057-4240-A4BC-307D734FF1C2}" dt="2022-01-27T05:51:33.647" v="123" actId="20577"/>
          <ac:spMkLst>
            <pc:docMk/>
            <pc:sldMk cId="1722289668" sldId="257"/>
            <ac:spMk id="3" creationId="{5580A3F8-BB06-460D-9196-6F0C302C6368}"/>
          </ac:spMkLst>
        </pc:spChg>
        <pc:picChg chg="add mod">
          <ac:chgData name="Harrison LEE" userId="919f7e7e41bb6869" providerId="LiveId" clId="{21843D65-F057-4240-A4BC-307D734FF1C2}" dt="2022-01-27T05:55:45.962" v="142" actId="1076"/>
          <ac:picMkLst>
            <pc:docMk/>
            <pc:sldMk cId="1722289668" sldId="257"/>
            <ac:picMk id="5" creationId="{E757416D-5556-402E-BF15-64EA5DBEEF8D}"/>
          </ac:picMkLst>
        </pc:picChg>
        <pc:picChg chg="add mod">
          <ac:chgData name="Harrison LEE" userId="919f7e7e41bb6869" providerId="LiveId" clId="{21843D65-F057-4240-A4BC-307D734FF1C2}" dt="2022-01-27T05:55:48.586" v="143" actId="1076"/>
          <ac:picMkLst>
            <pc:docMk/>
            <pc:sldMk cId="1722289668" sldId="257"/>
            <ac:picMk id="1026" creationId="{92B6F284-8DF8-4D84-A4AB-FA3A504CDF94}"/>
          </ac:picMkLst>
        </pc:picChg>
        <pc:picChg chg="add mod">
          <ac:chgData name="Harrison LEE" userId="919f7e7e41bb6869" providerId="LiveId" clId="{21843D65-F057-4240-A4BC-307D734FF1C2}" dt="2022-01-27T05:55:50.273" v="144" actId="1076"/>
          <ac:picMkLst>
            <pc:docMk/>
            <pc:sldMk cId="1722289668" sldId="257"/>
            <ac:picMk id="1028" creationId="{17E1F99A-56D2-4021-8DE8-951C8562CDA9}"/>
          </ac:picMkLst>
        </pc:picChg>
      </pc:sldChg>
      <pc:sldChg chg="addSp modSp new mod">
        <pc:chgData name="Harrison LEE" userId="919f7e7e41bb6869" providerId="LiveId" clId="{21843D65-F057-4240-A4BC-307D734FF1C2}" dt="2022-01-27T06:01:47.706" v="194" actId="1076"/>
        <pc:sldMkLst>
          <pc:docMk/>
          <pc:sldMk cId="3327015768" sldId="258"/>
        </pc:sldMkLst>
        <pc:spChg chg="mod">
          <ac:chgData name="Harrison LEE" userId="919f7e7e41bb6869" providerId="LiveId" clId="{21843D65-F057-4240-A4BC-307D734FF1C2}" dt="2022-01-27T05:56:37.256" v="148"/>
          <ac:spMkLst>
            <pc:docMk/>
            <pc:sldMk cId="3327015768" sldId="258"/>
            <ac:spMk id="2" creationId="{14DFC8FD-30F1-414C-8BD8-82AF506C9169}"/>
          </ac:spMkLst>
        </pc:spChg>
        <pc:spChg chg="mod">
          <ac:chgData name="Harrison LEE" userId="919f7e7e41bb6869" providerId="LiveId" clId="{21843D65-F057-4240-A4BC-307D734FF1C2}" dt="2022-01-27T06:01:42.114" v="192" actId="14100"/>
          <ac:spMkLst>
            <pc:docMk/>
            <pc:sldMk cId="3327015768" sldId="258"/>
            <ac:spMk id="3" creationId="{8B3189C0-2D01-41EF-83A7-3FF2CCB88CC0}"/>
          </ac:spMkLst>
        </pc:spChg>
        <pc:picChg chg="add mod">
          <ac:chgData name="Harrison LEE" userId="919f7e7e41bb6869" providerId="LiveId" clId="{21843D65-F057-4240-A4BC-307D734FF1C2}" dt="2022-01-27T06:01:47.706" v="194" actId="1076"/>
          <ac:picMkLst>
            <pc:docMk/>
            <pc:sldMk cId="3327015768" sldId="258"/>
            <ac:picMk id="2050" creationId="{D73E39D6-1BC7-4D24-ADE2-AA928DA9DDCA}"/>
          </ac:picMkLst>
        </pc:picChg>
        <pc:picChg chg="add mod">
          <ac:chgData name="Harrison LEE" userId="919f7e7e41bb6869" providerId="LiveId" clId="{21843D65-F057-4240-A4BC-307D734FF1C2}" dt="2022-01-27T06:01:45.956" v="193" actId="1076"/>
          <ac:picMkLst>
            <pc:docMk/>
            <pc:sldMk cId="3327015768" sldId="258"/>
            <ac:picMk id="2052" creationId="{08B785B9-1038-4498-8216-575F4B227213}"/>
          </ac:picMkLst>
        </pc:picChg>
      </pc:sldChg>
      <pc:sldChg chg="del">
        <pc:chgData name="Harrison LEE" userId="919f7e7e41bb6869" providerId="LiveId" clId="{21843D65-F057-4240-A4BC-307D734FF1C2}" dt="2022-01-27T05:39:08.905" v="2" actId="47"/>
        <pc:sldMkLst>
          <pc:docMk/>
          <pc:sldMk cId="3601389293" sldId="258"/>
        </pc:sldMkLst>
      </pc:sldChg>
      <pc:sldChg chg="addSp modSp new mod">
        <pc:chgData name="Harrison LEE" userId="919f7e7e41bb6869" providerId="LiveId" clId="{21843D65-F057-4240-A4BC-307D734FF1C2}" dt="2022-01-27T06:18:31.618" v="339" actId="20577"/>
        <pc:sldMkLst>
          <pc:docMk/>
          <pc:sldMk cId="2520817233" sldId="259"/>
        </pc:sldMkLst>
        <pc:spChg chg="mod">
          <ac:chgData name="Harrison LEE" userId="919f7e7e41bb6869" providerId="LiveId" clId="{21843D65-F057-4240-A4BC-307D734FF1C2}" dt="2022-01-27T06:02:10.086" v="196"/>
          <ac:spMkLst>
            <pc:docMk/>
            <pc:sldMk cId="2520817233" sldId="259"/>
            <ac:spMk id="2" creationId="{AD5EB483-1442-4AED-8E6F-7BE10D48C499}"/>
          </ac:spMkLst>
        </pc:spChg>
        <pc:spChg chg="mod">
          <ac:chgData name="Harrison LEE" userId="919f7e7e41bb6869" providerId="LiveId" clId="{21843D65-F057-4240-A4BC-307D734FF1C2}" dt="2022-01-27T06:18:31.618" v="339" actId="20577"/>
          <ac:spMkLst>
            <pc:docMk/>
            <pc:sldMk cId="2520817233" sldId="259"/>
            <ac:spMk id="3" creationId="{FC793505-AF81-4BA6-BC56-2332DE0C68E8}"/>
          </ac:spMkLst>
        </pc:spChg>
        <pc:picChg chg="add mod">
          <ac:chgData name="Harrison LEE" userId="919f7e7e41bb6869" providerId="LiveId" clId="{21843D65-F057-4240-A4BC-307D734FF1C2}" dt="2022-01-27T06:04:48.652" v="236" actId="1076"/>
          <ac:picMkLst>
            <pc:docMk/>
            <pc:sldMk cId="2520817233" sldId="259"/>
            <ac:picMk id="4" creationId="{4E9555A7-F5AE-48C8-A6F1-4E203F735100}"/>
          </ac:picMkLst>
        </pc:picChg>
      </pc:sldChg>
      <pc:sldChg chg="del">
        <pc:chgData name="Harrison LEE" userId="919f7e7e41bb6869" providerId="LiveId" clId="{21843D65-F057-4240-A4BC-307D734FF1C2}" dt="2022-01-27T05:39:09.258" v="3" actId="47"/>
        <pc:sldMkLst>
          <pc:docMk/>
          <pc:sldMk cId="2575049477" sldId="259"/>
        </pc:sldMkLst>
      </pc:sldChg>
      <pc:sldChg chg="addSp modSp new mod">
        <pc:chgData name="Harrison LEE" userId="919f7e7e41bb6869" providerId="LiveId" clId="{21843D65-F057-4240-A4BC-307D734FF1C2}" dt="2022-01-27T07:04:50.875" v="1064" actId="114"/>
        <pc:sldMkLst>
          <pc:docMk/>
          <pc:sldMk cId="1858179186" sldId="260"/>
        </pc:sldMkLst>
        <pc:spChg chg="mod">
          <ac:chgData name="Harrison LEE" userId="919f7e7e41bb6869" providerId="LiveId" clId="{21843D65-F057-4240-A4BC-307D734FF1C2}" dt="2022-01-27T07:04:50.875" v="1064" actId="114"/>
          <ac:spMkLst>
            <pc:docMk/>
            <pc:sldMk cId="1858179186" sldId="260"/>
            <ac:spMk id="2" creationId="{1980DE36-3DE9-4EB5-BA0F-9C7AA6CDD6D2}"/>
          </ac:spMkLst>
        </pc:spChg>
        <pc:spChg chg="mod">
          <ac:chgData name="Harrison LEE" userId="919f7e7e41bb6869" providerId="LiveId" clId="{21843D65-F057-4240-A4BC-307D734FF1C2}" dt="2022-01-27T06:18:36.057" v="342" actId="20577"/>
          <ac:spMkLst>
            <pc:docMk/>
            <pc:sldMk cId="1858179186" sldId="260"/>
            <ac:spMk id="3" creationId="{2424D3A5-9137-4CC6-8DC3-F5885FA00630}"/>
          </ac:spMkLst>
        </pc:spChg>
        <pc:picChg chg="add mod">
          <ac:chgData name="Harrison LEE" userId="919f7e7e41bb6869" providerId="LiveId" clId="{21843D65-F057-4240-A4BC-307D734FF1C2}" dt="2022-01-27T06:17:39.106" v="322" actId="1076"/>
          <ac:picMkLst>
            <pc:docMk/>
            <pc:sldMk cId="1858179186" sldId="260"/>
            <ac:picMk id="4" creationId="{5C7C67F4-A183-46A8-9AD4-A26726EF8007}"/>
          </ac:picMkLst>
        </pc:picChg>
      </pc:sldChg>
      <pc:sldChg chg="del">
        <pc:chgData name="Harrison LEE" userId="919f7e7e41bb6869" providerId="LiveId" clId="{21843D65-F057-4240-A4BC-307D734FF1C2}" dt="2022-01-27T05:39:09.740" v="4" actId="47"/>
        <pc:sldMkLst>
          <pc:docMk/>
          <pc:sldMk cId="2272260915" sldId="260"/>
        </pc:sldMkLst>
      </pc:sldChg>
      <pc:sldChg chg="addSp modSp new mod">
        <pc:chgData name="Harrison LEE" userId="919f7e7e41bb6869" providerId="LiveId" clId="{21843D65-F057-4240-A4BC-307D734FF1C2}" dt="2022-01-27T07:04:44.645" v="1063" actId="114"/>
        <pc:sldMkLst>
          <pc:docMk/>
          <pc:sldMk cId="537208546" sldId="261"/>
        </pc:sldMkLst>
        <pc:spChg chg="mod">
          <ac:chgData name="Harrison LEE" userId="919f7e7e41bb6869" providerId="LiveId" clId="{21843D65-F057-4240-A4BC-307D734FF1C2}" dt="2022-01-27T06:20:28.405" v="363" actId="20577"/>
          <ac:spMkLst>
            <pc:docMk/>
            <pc:sldMk cId="537208546" sldId="261"/>
            <ac:spMk id="2" creationId="{4F9D393C-1366-4612-BEA3-1654777C6333}"/>
          </ac:spMkLst>
        </pc:spChg>
        <pc:spChg chg="mod">
          <ac:chgData name="Harrison LEE" userId="919f7e7e41bb6869" providerId="LiveId" clId="{21843D65-F057-4240-A4BC-307D734FF1C2}" dt="2022-01-27T07:04:44.645" v="1063" actId="114"/>
          <ac:spMkLst>
            <pc:docMk/>
            <pc:sldMk cId="537208546" sldId="261"/>
            <ac:spMk id="3" creationId="{7AC81876-2D06-431D-BE52-4F4300983C59}"/>
          </ac:spMkLst>
        </pc:spChg>
        <pc:picChg chg="add mod">
          <ac:chgData name="Harrison LEE" userId="919f7e7e41bb6869" providerId="LiveId" clId="{21843D65-F057-4240-A4BC-307D734FF1C2}" dt="2022-01-27T06:21:15.196" v="375" actId="1076"/>
          <ac:picMkLst>
            <pc:docMk/>
            <pc:sldMk cId="537208546" sldId="261"/>
            <ac:picMk id="4" creationId="{A0969FB9-7791-44D4-BEEF-A4CBDDDE9097}"/>
          </ac:picMkLst>
        </pc:picChg>
      </pc:sldChg>
      <pc:sldChg chg="del">
        <pc:chgData name="Harrison LEE" userId="919f7e7e41bb6869" providerId="LiveId" clId="{21843D65-F057-4240-A4BC-307D734FF1C2}" dt="2022-01-27T05:39:10.139" v="5" actId="47"/>
        <pc:sldMkLst>
          <pc:docMk/>
          <pc:sldMk cId="4033589632" sldId="261"/>
        </pc:sldMkLst>
      </pc:sldChg>
      <pc:sldChg chg="addSp modSp new mod">
        <pc:chgData name="Harrison LEE" userId="919f7e7e41bb6869" providerId="LiveId" clId="{21843D65-F057-4240-A4BC-307D734FF1C2}" dt="2022-01-27T07:04:35.865" v="1061" actId="114"/>
        <pc:sldMkLst>
          <pc:docMk/>
          <pc:sldMk cId="117027232" sldId="262"/>
        </pc:sldMkLst>
        <pc:spChg chg="mod">
          <ac:chgData name="Harrison LEE" userId="919f7e7e41bb6869" providerId="LiveId" clId="{21843D65-F057-4240-A4BC-307D734FF1C2}" dt="2022-01-27T06:27:35.489" v="462" actId="20577"/>
          <ac:spMkLst>
            <pc:docMk/>
            <pc:sldMk cId="117027232" sldId="262"/>
            <ac:spMk id="2" creationId="{59C8CD05-6B85-4345-BF9D-1284F4C02DC9}"/>
          </ac:spMkLst>
        </pc:spChg>
        <pc:spChg chg="mod">
          <ac:chgData name="Harrison LEE" userId="919f7e7e41bb6869" providerId="LiveId" clId="{21843D65-F057-4240-A4BC-307D734FF1C2}" dt="2022-01-27T07:04:35.865" v="1061" actId="114"/>
          <ac:spMkLst>
            <pc:docMk/>
            <pc:sldMk cId="117027232" sldId="262"/>
            <ac:spMk id="3" creationId="{214F3A09-C041-4375-850A-1E7F8EE06366}"/>
          </ac:spMkLst>
        </pc:spChg>
        <pc:picChg chg="add mod">
          <ac:chgData name="Harrison LEE" userId="919f7e7e41bb6869" providerId="LiveId" clId="{21843D65-F057-4240-A4BC-307D734FF1C2}" dt="2022-01-27T06:30:13.076" v="480" actId="1076"/>
          <ac:picMkLst>
            <pc:docMk/>
            <pc:sldMk cId="117027232" sldId="262"/>
            <ac:picMk id="4" creationId="{3EC0D014-0C4E-4E9D-8599-A50431ACE60C}"/>
          </ac:picMkLst>
        </pc:picChg>
      </pc:sldChg>
      <pc:sldChg chg="del">
        <pc:chgData name="Harrison LEE" userId="919f7e7e41bb6869" providerId="LiveId" clId="{21843D65-F057-4240-A4BC-307D734FF1C2}" dt="2022-01-27T05:39:10.593" v="6" actId="47"/>
        <pc:sldMkLst>
          <pc:docMk/>
          <pc:sldMk cId="324611489" sldId="262"/>
        </pc:sldMkLst>
      </pc:sldChg>
      <pc:sldChg chg="del">
        <pc:chgData name="Harrison LEE" userId="919f7e7e41bb6869" providerId="LiveId" clId="{21843D65-F057-4240-A4BC-307D734FF1C2}" dt="2022-01-27T05:39:11.053" v="7" actId="47"/>
        <pc:sldMkLst>
          <pc:docMk/>
          <pc:sldMk cId="1929180720" sldId="263"/>
        </pc:sldMkLst>
      </pc:sldChg>
      <pc:sldChg chg="addSp modSp new mod">
        <pc:chgData name="Harrison LEE" userId="919f7e7e41bb6869" providerId="LiveId" clId="{21843D65-F057-4240-A4BC-307D734FF1C2}" dt="2022-01-28T02:41:24.490" v="1197" actId="20577"/>
        <pc:sldMkLst>
          <pc:docMk/>
          <pc:sldMk cId="2986056101" sldId="263"/>
        </pc:sldMkLst>
        <pc:spChg chg="mod">
          <ac:chgData name="Harrison LEE" userId="919f7e7e41bb6869" providerId="LiveId" clId="{21843D65-F057-4240-A4BC-307D734FF1C2}" dt="2022-01-27T06:41:25.409" v="631" actId="20577"/>
          <ac:spMkLst>
            <pc:docMk/>
            <pc:sldMk cId="2986056101" sldId="263"/>
            <ac:spMk id="2" creationId="{7A38D789-9699-4CB0-8081-D8D8ACB491C0}"/>
          </ac:spMkLst>
        </pc:spChg>
        <pc:spChg chg="mod">
          <ac:chgData name="Harrison LEE" userId="919f7e7e41bb6869" providerId="LiveId" clId="{21843D65-F057-4240-A4BC-307D734FF1C2}" dt="2022-01-28T02:41:24.490" v="1197" actId="20577"/>
          <ac:spMkLst>
            <pc:docMk/>
            <pc:sldMk cId="2986056101" sldId="263"/>
            <ac:spMk id="3" creationId="{9535AAF3-7AC2-4941-A344-42CF198DB5FA}"/>
          </ac:spMkLst>
        </pc:spChg>
        <pc:picChg chg="add mod">
          <ac:chgData name="Harrison LEE" userId="919f7e7e41bb6869" providerId="LiveId" clId="{21843D65-F057-4240-A4BC-307D734FF1C2}" dt="2022-01-27T06:41:29.487" v="633" actId="1076"/>
          <ac:picMkLst>
            <pc:docMk/>
            <pc:sldMk cId="2986056101" sldId="263"/>
            <ac:picMk id="4" creationId="{5E75F516-33CE-4CE9-A41B-7BD5A59740F9}"/>
          </ac:picMkLst>
        </pc:picChg>
        <pc:picChg chg="add mod">
          <ac:chgData name="Harrison LEE" userId="919f7e7e41bb6869" providerId="LiveId" clId="{21843D65-F057-4240-A4BC-307D734FF1C2}" dt="2022-01-27T06:41:27.440" v="632" actId="1076"/>
          <ac:picMkLst>
            <pc:docMk/>
            <pc:sldMk cId="2986056101" sldId="263"/>
            <ac:picMk id="5" creationId="{1D52B59E-4858-4C1B-B5E2-60F0140F7FA5}"/>
          </ac:picMkLst>
        </pc:picChg>
      </pc:sldChg>
      <pc:sldChg chg="addSp modSp new mod">
        <pc:chgData name="Harrison LEE" userId="919f7e7e41bb6869" providerId="LiveId" clId="{21843D65-F057-4240-A4BC-307D734FF1C2}" dt="2022-01-27T06:36:33.713" v="514" actId="1076"/>
        <pc:sldMkLst>
          <pc:docMk/>
          <pc:sldMk cId="969559721" sldId="264"/>
        </pc:sldMkLst>
        <pc:spChg chg="mod">
          <ac:chgData name="Harrison LEE" userId="919f7e7e41bb6869" providerId="LiveId" clId="{21843D65-F057-4240-A4BC-307D734FF1C2}" dt="2022-01-27T06:32:37.267" v="504" actId="20577"/>
          <ac:spMkLst>
            <pc:docMk/>
            <pc:sldMk cId="969559721" sldId="264"/>
            <ac:spMk id="2" creationId="{920A1987-0439-4415-8F52-7F74C48C3D46}"/>
          </ac:spMkLst>
        </pc:spChg>
        <pc:picChg chg="add mod">
          <ac:chgData name="Harrison LEE" userId="919f7e7e41bb6869" providerId="LiveId" clId="{21843D65-F057-4240-A4BC-307D734FF1C2}" dt="2022-01-27T06:36:33.713" v="514" actId="1076"/>
          <ac:picMkLst>
            <pc:docMk/>
            <pc:sldMk cId="969559721" sldId="264"/>
            <ac:picMk id="4" creationId="{A2B5A45E-435D-42BC-8406-9073DECF6254}"/>
          </ac:picMkLst>
        </pc:picChg>
      </pc:sldChg>
      <pc:sldChg chg="del">
        <pc:chgData name="Harrison LEE" userId="919f7e7e41bb6869" providerId="LiveId" clId="{21843D65-F057-4240-A4BC-307D734FF1C2}" dt="2022-01-27T05:39:11.457" v="8" actId="47"/>
        <pc:sldMkLst>
          <pc:docMk/>
          <pc:sldMk cId="1259822085" sldId="264"/>
        </pc:sldMkLst>
      </pc:sldChg>
      <pc:sldChg chg="new del">
        <pc:chgData name="Harrison LEE" userId="919f7e7e41bb6869" providerId="LiveId" clId="{21843D65-F057-4240-A4BC-307D734FF1C2}" dt="2022-01-27T06:36:38.254" v="516" actId="47"/>
        <pc:sldMkLst>
          <pc:docMk/>
          <pc:sldMk cId="2002350676" sldId="265"/>
        </pc:sldMkLst>
      </pc:sldChg>
      <pc:sldChg chg="del">
        <pc:chgData name="Harrison LEE" userId="919f7e7e41bb6869" providerId="LiveId" clId="{21843D65-F057-4240-A4BC-307D734FF1C2}" dt="2022-01-27T05:39:11.855" v="9" actId="47"/>
        <pc:sldMkLst>
          <pc:docMk/>
          <pc:sldMk cId="2064617664" sldId="265"/>
        </pc:sldMkLst>
      </pc:sldChg>
      <pc:sldChg chg="addSp modSp new mod ord">
        <pc:chgData name="Harrison LEE" userId="919f7e7e41bb6869" providerId="LiveId" clId="{21843D65-F057-4240-A4BC-307D734FF1C2}" dt="2022-01-28T02:40:37.987" v="1193"/>
        <pc:sldMkLst>
          <pc:docMk/>
          <pc:sldMk cId="4194462057" sldId="265"/>
        </pc:sldMkLst>
        <pc:spChg chg="mod">
          <ac:chgData name="Harrison LEE" userId="919f7e7e41bb6869" providerId="LiveId" clId="{21843D65-F057-4240-A4BC-307D734FF1C2}" dt="2022-01-27T06:41:43.592" v="653" actId="20577"/>
          <ac:spMkLst>
            <pc:docMk/>
            <pc:sldMk cId="4194462057" sldId="265"/>
            <ac:spMk id="2" creationId="{4C528A5C-6815-4B27-963A-7CC1E218EDB2}"/>
          </ac:spMkLst>
        </pc:spChg>
        <pc:spChg chg="mod">
          <ac:chgData name="Harrison LEE" userId="919f7e7e41bb6869" providerId="LiveId" clId="{21843D65-F057-4240-A4BC-307D734FF1C2}" dt="2022-01-27T06:42:27.367" v="759" actId="20577"/>
          <ac:spMkLst>
            <pc:docMk/>
            <pc:sldMk cId="4194462057" sldId="265"/>
            <ac:spMk id="3" creationId="{88BC73E7-5898-48F7-8B04-E954B97072FF}"/>
          </ac:spMkLst>
        </pc:spChg>
        <pc:picChg chg="add mod">
          <ac:chgData name="Harrison LEE" userId="919f7e7e41bb6869" providerId="LiveId" clId="{21843D65-F057-4240-A4BC-307D734FF1C2}" dt="2022-01-27T06:42:39.097" v="760" actId="1076"/>
          <ac:picMkLst>
            <pc:docMk/>
            <pc:sldMk cId="4194462057" sldId="265"/>
            <ac:picMk id="4" creationId="{0829DDAD-348F-4331-8ABA-4DBD009514F8}"/>
          </ac:picMkLst>
        </pc:picChg>
      </pc:sldChg>
      <pc:sldChg chg="del">
        <pc:chgData name="Harrison LEE" userId="919f7e7e41bb6869" providerId="LiveId" clId="{21843D65-F057-4240-A4BC-307D734FF1C2}" dt="2022-01-27T05:39:12.292" v="10" actId="47"/>
        <pc:sldMkLst>
          <pc:docMk/>
          <pc:sldMk cId="862167149" sldId="266"/>
        </pc:sldMkLst>
      </pc:sldChg>
      <pc:sldChg chg="addSp delSp modSp new mod">
        <pc:chgData name="Harrison LEE" userId="919f7e7e41bb6869" providerId="LiveId" clId="{21843D65-F057-4240-A4BC-307D734FF1C2}" dt="2022-01-27T07:04:28.413" v="1059" actId="114"/>
        <pc:sldMkLst>
          <pc:docMk/>
          <pc:sldMk cId="2041589278" sldId="266"/>
        </pc:sldMkLst>
        <pc:spChg chg="mod">
          <ac:chgData name="Harrison LEE" userId="919f7e7e41bb6869" providerId="LiveId" clId="{21843D65-F057-4240-A4BC-307D734FF1C2}" dt="2022-01-27T06:46:17.732" v="786" actId="20577"/>
          <ac:spMkLst>
            <pc:docMk/>
            <pc:sldMk cId="2041589278" sldId="266"/>
            <ac:spMk id="2" creationId="{85300158-9A8F-4AF6-93A3-7DDF6F8BB276}"/>
          </ac:spMkLst>
        </pc:spChg>
        <pc:spChg chg="mod">
          <ac:chgData name="Harrison LEE" userId="919f7e7e41bb6869" providerId="LiveId" clId="{21843D65-F057-4240-A4BC-307D734FF1C2}" dt="2022-01-27T07:04:28.413" v="1059" actId="114"/>
          <ac:spMkLst>
            <pc:docMk/>
            <pc:sldMk cId="2041589278" sldId="266"/>
            <ac:spMk id="3" creationId="{10850801-5D57-4442-B558-C12219DC26CA}"/>
          </ac:spMkLst>
        </pc:spChg>
        <pc:spChg chg="add mod">
          <ac:chgData name="Harrison LEE" userId="919f7e7e41bb6869" providerId="LiveId" clId="{21843D65-F057-4240-A4BC-307D734FF1C2}" dt="2022-01-27T06:53:04.762" v="836" actId="1076"/>
          <ac:spMkLst>
            <pc:docMk/>
            <pc:sldMk cId="2041589278" sldId="266"/>
            <ac:spMk id="4" creationId="{FC01AE05-9CDC-40BD-88FB-BC7EC921EC36}"/>
          </ac:spMkLst>
        </pc:spChg>
        <pc:spChg chg="add mod">
          <ac:chgData name="Harrison LEE" userId="919f7e7e41bb6869" providerId="LiveId" clId="{21843D65-F057-4240-A4BC-307D734FF1C2}" dt="2022-01-27T07:01:47.127" v="1012" actId="1036"/>
          <ac:spMkLst>
            <pc:docMk/>
            <pc:sldMk cId="2041589278" sldId="266"/>
            <ac:spMk id="5" creationId="{FE893E65-DB61-45FF-BF5E-3495FC6998C1}"/>
          </ac:spMkLst>
        </pc:spChg>
        <pc:spChg chg="add del mod">
          <ac:chgData name="Harrison LEE" userId="919f7e7e41bb6869" providerId="LiveId" clId="{21843D65-F057-4240-A4BC-307D734FF1C2}" dt="2022-01-27T07:01:47.127" v="1012" actId="1036"/>
          <ac:spMkLst>
            <pc:docMk/>
            <pc:sldMk cId="2041589278" sldId="266"/>
            <ac:spMk id="6" creationId="{11C1C475-BAA4-4668-B382-4580E91FA656}"/>
          </ac:spMkLst>
        </pc:spChg>
      </pc:sldChg>
      <pc:sldChg chg="del">
        <pc:chgData name="Harrison LEE" userId="919f7e7e41bb6869" providerId="LiveId" clId="{21843D65-F057-4240-A4BC-307D734FF1C2}" dt="2022-01-27T05:39:12.698" v="11" actId="47"/>
        <pc:sldMkLst>
          <pc:docMk/>
          <pc:sldMk cId="3862940776" sldId="267"/>
        </pc:sldMkLst>
      </pc:sldChg>
      <pc:sldChg chg="addSp modSp new mod">
        <pc:chgData name="Harrison LEE" userId="919f7e7e41bb6869" providerId="LiveId" clId="{21843D65-F057-4240-A4BC-307D734FF1C2}" dt="2022-01-28T02:23:16.103" v="1079" actId="113"/>
        <pc:sldMkLst>
          <pc:docMk/>
          <pc:sldMk cId="3914973646" sldId="267"/>
        </pc:sldMkLst>
        <pc:spChg chg="mod">
          <ac:chgData name="Harrison LEE" userId="919f7e7e41bb6869" providerId="LiveId" clId="{21843D65-F057-4240-A4BC-307D734FF1C2}" dt="2022-01-27T07:02:41.257" v="1021" actId="20577"/>
          <ac:spMkLst>
            <pc:docMk/>
            <pc:sldMk cId="3914973646" sldId="267"/>
            <ac:spMk id="2" creationId="{713BA011-DE14-4C30-9ECB-B05D13466141}"/>
          </ac:spMkLst>
        </pc:spChg>
        <pc:spChg chg="mod">
          <ac:chgData name="Harrison LEE" userId="919f7e7e41bb6869" providerId="LiveId" clId="{21843D65-F057-4240-A4BC-307D734FF1C2}" dt="2022-01-28T02:23:16.103" v="1079" actId="113"/>
          <ac:spMkLst>
            <pc:docMk/>
            <pc:sldMk cId="3914973646" sldId="267"/>
            <ac:spMk id="3" creationId="{FBD80C5A-B338-45EE-B667-52B6E8286929}"/>
          </ac:spMkLst>
        </pc:spChg>
        <pc:spChg chg="add mod">
          <ac:chgData name="Harrison LEE" userId="919f7e7e41bb6869" providerId="LiveId" clId="{21843D65-F057-4240-A4BC-307D734FF1C2}" dt="2022-01-27T07:03:11.156" v="1045" actId="1035"/>
          <ac:spMkLst>
            <pc:docMk/>
            <pc:sldMk cId="3914973646" sldId="267"/>
            <ac:spMk id="4" creationId="{39253B7F-7C04-4F40-885B-D91C95CCC6F6}"/>
          </ac:spMkLst>
        </pc:spChg>
        <pc:picChg chg="add mod">
          <ac:chgData name="Harrison LEE" userId="919f7e7e41bb6869" providerId="LiveId" clId="{21843D65-F057-4240-A4BC-307D734FF1C2}" dt="2022-01-27T07:05:22.482" v="1070" actId="1076"/>
          <ac:picMkLst>
            <pc:docMk/>
            <pc:sldMk cId="3914973646" sldId="267"/>
            <ac:picMk id="5" creationId="{F673651E-0055-4190-9AC2-5908F8214752}"/>
          </ac:picMkLst>
        </pc:picChg>
      </pc:sldChg>
      <pc:sldChg chg="addSp modSp new mod">
        <pc:chgData name="Harrison LEE" userId="919f7e7e41bb6869" providerId="LiveId" clId="{21843D65-F057-4240-A4BC-307D734FF1C2}" dt="2022-01-28T02:55:32.355" v="1397" actId="1076"/>
        <pc:sldMkLst>
          <pc:docMk/>
          <pc:sldMk cId="3303649630" sldId="268"/>
        </pc:sldMkLst>
        <pc:spChg chg="mod">
          <ac:chgData name="Harrison LEE" userId="919f7e7e41bb6869" providerId="LiveId" clId="{21843D65-F057-4240-A4BC-307D734FF1C2}" dt="2022-01-28T02:24:51.880" v="1091" actId="20577"/>
          <ac:spMkLst>
            <pc:docMk/>
            <pc:sldMk cId="3303649630" sldId="268"/>
            <ac:spMk id="2" creationId="{A5E1C666-039E-4A93-AD39-7987AC002C38}"/>
          </ac:spMkLst>
        </pc:spChg>
        <pc:spChg chg="mod">
          <ac:chgData name="Harrison LEE" userId="919f7e7e41bb6869" providerId="LiveId" clId="{21843D65-F057-4240-A4BC-307D734FF1C2}" dt="2022-01-28T02:55:22.036" v="1396" actId="207"/>
          <ac:spMkLst>
            <pc:docMk/>
            <pc:sldMk cId="3303649630" sldId="268"/>
            <ac:spMk id="3" creationId="{024A0F06-A19C-42D3-9B92-7A7B9C90175A}"/>
          </ac:spMkLst>
        </pc:spChg>
        <pc:picChg chg="add mod">
          <ac:chgData name="Harrison LEE" userId="919f7e7e41bb6869" providerId="LiveId" clId="{21843D65-F057-4240-A4BC-307D734FF1C2}" dt="2022-01-28T02:55:32.355" v="1397" actId="1076"/>
          <ac:picMkLst>
            <pc:docMk/>
            <pc:sldMk cId="3303649630" sldId="268"/>
            <ac:picMk id="4" creationId="{A7F37970-10F1-4069-92BB-AC403C43982B}"/>
          </ac:picMkLst>
        </pc:picChg>
      </pc:sldChg>
      <pc:sldChg chg="del">
        <pc:chgData name="Harrison LEE" userId="919f7e7e41bb6869" providerId="LiveId" clId="{21843D65-F057-4240-A4BC-307D734FF1C2}" dt="2022-01-27T05:39:13.093" v="12" actId="47"/>
        <pc:sldMkLst>
          <pc:docMk/>
          <pc:sldMk cId="3845033731" sldId="268"/>
        </pc:sldMkLst>
      </pc:sldChg>
      <pc:sldChg chg="addSp modSp new mod">
        <pc:chgData name="Harrison LEE" userId="919f7e7e41bb6869" providerId="LiveId" clId="{21843D65-F057-4240-A4BC-307D734FF1C2}" dt="2022-01-28T02:44:07.934" v="1252" actId="20577"/>
        <pc:sldMkLst>
          <pc:docMk/>
          <pc:sldMk cId="1248902525" sldId="269"/>
        </pc:sldMkLst>
        <pc:spChg chg="mod">
          <ac:chgData name="Harrison LEE" userId="919f7e7e41bb6869" providerId="LiveId" clId="{21843D65-F057-4240-A4BC-307D734FF1C2}" dt="2022-01-28T02:44:07.934" v="1252" actId="20577"/>
          <ac:spMkLst>
            <pc:docMk/>
            <pc:sldMk cId="1248902525" sldId="269"/>
            <ac:spMk id="2" creationId="{B7E84049-6BA1-468C-8D3E-A25C9A697D3B}"/>
          </ac:spMkLst>
        </pc:spChg>
        <pc:picChg chg="add mod">
          <ac:chgData name="Harrison LEE" userId="919f7e7e41bb6869" providerId="LiveId" clId="{21843D65-F057-4240-A4BC-307D734FF1C2}" dt="2022-01-28T02:43:49.978" v="1233" actId="1076"/>
          <ac:picMkLst>
            <pc:docMk/>
            <pc:sldMk cId="1248902525" sldId="269"/>
            <ac:picMk id="5" creationId="{9F8CF6C4-9578-4B89-A846-1A341A2B01EF}"/>
          </ac:picMkLst>
        </pc:picChg>
      </pc:sldChg>
      <pc:sldChg chg="del">
        <pc:chgData name="Harrison LEE" userId="919f7e7e41bb6869" providerId="LiveId" clId="{21843D65-F057-4240-A4BC-307D734FF1C2}" dt="2022-01-27T05:39:13.487" v="13" actId="47"/>
        <pc:sldMkLst>
          <pc:docMk/>
          <pc:sldMk cId="1416234866" sldId="269"/>
        </pc:sldMkLst>
      </pc:sldChg>
      <pc:sldChg chg="addSp modSp new mod ord">
        <pc:chgData name="Harrison LEE" userId="919f7e7e41bb6869" providerId="LiveId" clId="{21843D65-F057-4240-A4BC-307D734FF1C2}" dt="2022-01-28T02:44:54.023" v="1261"/>
        <pc:sldMkLst>
          <pc:docMk/>
          <pc:sldMk cId="3019561781" sldId="270"/>
        </pc:sldMkLst>
        <pc:spChg chg="mod">
          <ac:chgData name="Harrison LEE" userId="919f7e7e41bb6869" providerId="LiveId" clId="{21843D65-F057-4240-A4BC-307D734FF1C2}" dt="2022-01-28T02:39:34.887" v="1172" actId="20577"/>
          <ac:spMkLst>
            <pc:docMk/>
            <pc:sldMk cId="3019561781" sldId="270"/>
            <ac:spMk id="2" creationId="{51664A9B-CB8C-4582-9E12-53BA65C0FA89}"/>
          </ac:spMkLst>
        </pc:spChg>
        <pc:spChg chg="mod">
          <ac:chgData name="Harrison LEE" userId="919f7e7e41bb6869" providerId="LiveId" clId="{21843D65-F057-4240-A4BC-307D734FF1C2}" dt="2022-01-28T02:43:00.098" v="1220" actId="20577"/>
          <ac:spMkLst>
            <pc:docMk/>
            <pc:sldMk cId="3019561781" sldId="270"/>
            <ac:spMk id="3" creationId="{4871879E-804E-465E-B32C-0996F61A2133}"/>
          </ac:spMkLst>
        </pc:spChg>
        <pc:picChg chg="add mod">
          <ac:chgData name="Harrison LEE" userId="919f7e7e41bb6869" providerId="LiveId" clId="{21843D65-F057-4240-A4BC-307D734FF1C2}" dt="2022-01-28T02:43:14.694" v="1227" actId="1076"/>
          <ac:picMkLst>
            <pc:docMk/>
            <pc:sldMk cId="3019561781" sldId="270"/>
            <ac:picMk id="4" creationId="{B49834AB-2A3A-446B-82CD-649073039FDE}"/>
          </ac:picMkLst>
        </pc:picChg>
        <pc:picChg chg="add mod">
          <ac:chgData name="Harrison LEE" userId="919f7e7e41bb6869" providerId="LiveId" clId="{21843D65-F057-4240-A4BC-307D734FF1C2}" dt="2022-01-28T02:43:11.194" v="1224" actId="1076"/>
          <ac:picMkLst>
            <pc:docMk/>
            <pc:sldMk cId="3019561781" sldId="270"/>
            <ac:picMk id="5" creationId="{6D31BA3D-9359-4434-92AF-391DF56E1C28}"/>
          </ac:picMkLst>
        </pc:picChg>
      </pc:sldChg>
      <pc:sldChg chg="del">
        <pc:chgData name="Harrison LEE" userId="919f7e7e41bb6869" providerId="LiveId" clId="{21843D65-F057-4240-A4BC-307D734FF1C2}" dt="2022-01-27T05:39:13.916" v="14" actId="47"/>
        <pc:sldMkLst>
          <pc:docMk/>
          <pc:sldMk cId="3866710538" sldId="270"/>
        </pc:sldMkLst>
      </pc:sldChg>
      <pc:sldChg chg="addSp modSp new mod">
        <pc:chgData name="Harrison LEE" userId="919f7e7e41bb6869" providerId="LiveId" clId="{21843D65-F057-4240-A4BC-307D734FF1C2}" dt="2022-01-28T03:02:03.249" v="1504" actId="207"/>
        <pc:sldMkLst>
          <pc:docMk/>
          <pc:sldMk cId="686149400" sldId="271"/>
        </pc:sldMkLst>
        <pc:spChg chg="mod">
          <ac:chgData name="Harrison LEE" userId="919f7e7e41bb6869" providerId="LiveId" clId="{21843D65-F057-4240-A4BC-307D734FF1C2}" dt="2022-01-28T02:57:37.433" v="1419" actId="20577"/>
          <ac:spMkLst>
            <pc:docMk/>
            <pc:sldMk cId="686149400" sldId="271"/>
            <ac:spMk id="2" creationId="{72BB29BE-4E13-4079-8F5D-4E7A07048DF1}"/>
          </ac:spMkLst>
        </pc:spChg>
        <pc:spChg chg="mod">
          <ac:chgData name="Harrison LEE" userId="919f7e7e41bb6869" providerId="LiveId" clId="{21843D65-F057-4240-A4BC-307D734FF1C2}" dt="2022-01-28T03:02:03.249" v="1504" actId="207"/>
          <ac:spMkLst>
            <pc:docMk/>
            <pc:sldMk cId="686149400" sldId="271"/>
            <ac:spMk id="3" creationId="{2DB026F7-9008-46BF-8DD3-4D6DF47DED4D}"/>
          </ac:spMkLst>
        </pc:spChg>
        <pc:picChg chg="add mod">
          <ac:chgData name="Harrison LEE" userId="919f7e7e41bb6869" providerId="LiveId" clId="{21843D65-F057-4240-A4BC-307D734FF1C2}" dt="2022-01-28T02:58:34.528" v="1432" actId="14100"/>
          <ac:picMkLst>
            <pc:docMk/>
            <pc:sldMk cId="686149400" sldId="271"/>
            <ac:picMk id="4" creationId="{5F3EEE62-3BC9-4D37-AA03-7634AE5D8119}"/>
          </ac:picMkLst>
        </pc:picChg>
        <pc:picChg chg="add mod">
          <ac:chgData name="Harrison LEE" userId="919f7e7e41bb6869" providerId="LiveId" clId="{21843D65-F057-4240-A4BC-307D734FF1C2}" dt="2022-01-28T02:58:52.782" v="1437" actId="1076"/>
          <ac:picMkLst>
            <pc:docMk/>
            <pc:sldMk cId="686149400" sldId="271"/>
            <ac:picMk id="6" creationId="{D42EF25F-3FD5-4848-A2C9-8E7C71C729FA}"/>
          </ac:picMkLst>
        </pc:picChg>
      </pc:sldChg>
      <pc:sldChg chg="del">
        <pc:chgData name="Harrison LEE" userId="919f7e7e41bb6869" providerId="LiveId" clId="{21843D65-F057-4240-A4BC-307D734FF1C2}" dt="2022-01-27T05:39:14.471" v="15" actId="47"/>
        <pc:sldMkLst>
          <pc:docMk/>
          <pc:sldMk cId="4259757231" sldId="271"/>
        </pc:sldMkLst>
      </pc:sldChg>
      <pc:sldChg chg="del">
        <pc:chgData name="Harrison LEE" userId="919f7e7e41bb6869" providerId="LiveId" clId="{21843D65-F057-4240-A4BC-307D734FF1C2}" dt="2022-01-27T05:39:15.105" v="17" actId="47"/>
        <pc:sldMkLst>
          <pc:docMk/>
          <pc:sldMk cId="2380275049" sldId="272"/>
        </pc:sldMkLst>
      </pc:sldChg>
      <pc:sldChg chg="addSp delSp modSp new mod">
        <pc:chgData name="Harrison LEE" userId="919f7e7e41bb6869" providerId="LiveId" clId="{21843D65-F057-4240-A4BC-307D734FF1C2}" dt="2022-01-28T04:54:02.458" v="1584" actId="692"/>
        <pc:sldMkLst>
          <pc:docMk/>
          <pc:sldMk cId="2969523210" sldId="272"/>
        </pc:sldMkLst>
        <pc:spChg chg="mod">
          <ac:chgData name="Harrison LEE" userId="919f7e7e41bb6869" providerId="LiveId" clId="{21843D65-F057-4240-A4BC-307D734FF1C2}" dt="2022-01-28T03:03:49.525" v="1506"/>
          <ac:spMkLst>
            <pc:docMk/>
            <pc:sldMk cId="2969523210" sldId="272"/>
            <ac:spMk id="2" creationId="{97957582-DD03-4895-9DDF-489F4F3BDFBC}"/>
          </ac:spMkLst>
        </pc:spChg>
        <pc:spChg chg="mod">
          <ac:chgData name="Harrison LEE" userId="919f7e7e41bb6869" providerId="LiveId" clId="{21843D65-F057-4240-A4BC-307D734FF1C2}" dt="2022-01-28T04:50:26.227" v="1538" actId="20577"/>
          <ac:spMkLst>
            <pc:docMk/>
            <pc:sldMk cId="2969523210" sldId="272"/>
            <ac:spMk id="3" creationId="{35411E00-68E7-4A08-9E4A-63CCA0BE4900}"/>
          </ac:spMkLst>
        </pc:spChg>
        <pc:spChg chg="add mod">
          <ac:chgData name="Harrison LEE" userId="919f7e7e41bb6869" providerId="LiveId" clId="{21843D65-F057-4240-A4BC-307D734FF1C2}" dt="2022-01-28T04:54:02.458" v="1584" actId="692"/>
          <ac:spMkLst>
            <pc:docMk/>
            <pc:sldMk cId="2969523210" sldId="272"/>
            <ac:spMk id="7" creationId="{E878B91D-1AE7-40C6-80AC-0BDCCA8208B8}"/>
          </ac:spMkLst>
        </pc:spChg>
        <pc:graphicFrameChg chg="add del mod">
          <ac:chgData name="Harrison LEE" userId="919f7e7e41bb6869" providerId="LiveId" clId="{21843D65-F057-4240-A4BC-307D734FF1C2}" dt="2022-01-28T04:41:10.392" v="1531" actId="478"/>
          <ac:graphicFrameMkLst>
            <pc:docMk/>
            <pc:sldMk cId="2969523210" sldId="272"/>
            <ac:graphicFrameMk id="6" creationId="{C2600C67-0830-4AA2-BF83-19F9FCFAC7AF}"/>
          </ac:graphicFrameMkLst>
        </pc:graphicFrameChg>
        <pc:picChg chg="add mod">
          <ac:chgData name="Harrison LEE" userId="919f7e7e41bb6869" providerId="LiveId" clId="{21843D65-F057-4240-A4BC-307D734FF1C2}" dt="2022-01-28T04:30:23.296" v="1508" actId="1076"/>
          <ac:picMkLst>
            <pc:docMk/>
            <pc:sldMk cId="2969523210" sldId="272"/>
            <ac:picMk id="4" creationId="{41FC7E56-2650-4679-9659-008955BA8F75}"/>
          </ac:picMkLst>
        </pc:picChg>
        <pc:picChg chg="add mod">
          <ac:chgData name="Harrison LEE" userId="919f7e7e41bb6869" providerId="LiveId" clId="{21843D65-F057-4240-A4BC-307D734FF1C2}" dt="2022-01-28T04:30:29.886" v="1509"/>
          <ac:picMkLst>
            <pc:docMk/>
            <pc:sldMk cId="2969523210" sldId="272"/>
            <ac:picMk id="5" creationId="{A92B41C5-FAF9-4C4F-958A-727B664D17A3}"/>
          </ac:picMkLst>
        </pc:picChg>
      </pc:sldChg>
      <pc:sldChg chg="addSp modSp new mod">
        <pc:chgData name="Harrison LEE" userId="919f7e7e41bb6869" providerId="LiveId" clId="{21843D65-F057-4240-A4BC-307D734FF1C2}" dt="2022-01-28T04:55:07.332" v="1588" actId="20577"/>
        <pc:sldMkLst>
          <pc:docMk/>
          <pc:sldMk cId="1874700646" sldId="273"/>
        </pc:sldMkLst>
        <pc:spChg chg="mod">
          <ac:chgData name="Harrison LEE" userId="919f7e7e41bb6869" providerId="LiveId" clId="{21843D65-F057-4240-A4BC-307D734FF1C2}" dt="2022-01-28T04:51:11.364" v="1539"/>
          <ac:spMkLst>
            <pc:docMk/>
            <pc:sldMk cId="1874700646" sldId="273"/>
            <ac:spMk id="2" creationId="{B476AC35-A769-40FC-A779-0DD93D6CB43B}"/>
          </ac:spMkLst>
        </pc:spChg>
        <pc:spChg chg="mod">
          <ac:chgData name="Harrison LEE" userId="919f7e7e41bb6869" providerId="LiveId" clId="{21843D65-F057-4240-A4BC-307D734FF1C2}" dt="2022-01-28T04:55:07.332" v="1588" actId="20577"/>
          <ac:spMkLst>
            <pc:docMk/>
            <pc:sldMk cId="1874700646" sldId="273"/>
            <ac:spMk id="3" creationId="{EBD2412F-0457-4D99-9A49-FB32ACCAEF66}"/>
          </ac:spMkLst>
        </pc:spChg>
        <pc:picChg chg="add mod">
          <ac:chgData name="Harrison LEE" userId="919f7e7e41bb6869" providerId="LiveId" clId="{21843D65-F057-4240-A4BC-307D734FF1C2}" dt="2022-01-28T04:51:56.889" v="1558" actId="1076"/>
          <ac:picMkLst>
            <pc:docMk/>
            <pc:sldMk cId="1874700646" sldId="273"/>
            <ac:picMk id="4" creationId="{3821581F-9ABA-4B39-978F-E223FB5D7816}"/>
          </ac:picMkLst>
        </pc:picChg>
        <pc:picChg chg="add mod">
          <ac:chgData name="Harrison LEE" userId="919f7e7e41bb6869" providerId="LiveId" clId="{21843D65-F057-4240-A4BC-307D734FF1C2}" dt="2022-01-28T04:52:03.613" v="1563" actId="1076"/>
          <ac:picMkLst>
            <pc:docMk/>
            <pc:sldMk cId="1874700646" sldId="273"/>
            <ac:picMk id="5" creationId="{30B337D4-CC26-452F-9D1F-B957D9434AF7}"/>
          </ac:picMkLst>
        </pc:picChg>
        <pc:picChg chg="add mod">
          <ac:chgData name="Harrison LEE" userId="919f7e7e41bb6869" providerId="LiveId" clId="{21843D65-F057-4240-A4BC-307D734FF1C2}" dt="2022-01-28T04:52:02.511" v="1562" actId="1076"/>
          <ac:picMkLst>
            <pc:docMk/>
            <pc:sldMk cId="1874700646" sldId="273"/>
            <ac:picMk id="6" creationId="{DB5CF20A-4398-4D02-BEDB-6AA9BA63E7FA}"/>
          </ac:picMkLst>
        </pc:picChg>
      </pc:sldChg>
      <pc:sldChg chg="del">
        <pc:chgData name="Harrison LEE" userId="919f7e7e41bb6869" providerId="LiveId" clId="{21843D65-F057-4240-A4BC-307D734FF1C2}" dt="2022-01-27T05:39:14.770" v="16" actId="47"/>
        <pc:sldMkLst>
          <pc:docMk/>
          <pc:sldMk cId="2115735452" sldId="273"/>
        </pc:sldMkLst>
      </pc:sldChg>
      <pc:sldChg chg="del">
        <pc:chgData name="Harrison LEE" userId="919f7e7e41bb6869" providerId="LiveId" clId="{21843D65-F057-4240-A4BC-307D734FF1C2}" dt="2022-01-27T05:39:17.992" v="20" actId="47"/>
        <pc:sldMkLst>
          <pc:docMk/>
          <pc:sldMk cId="497510446" sldId="274"/>
        </pc:sldMkLst>
      </pc:sldChg>
      <pc:sldChg chg="addSp delSp modSp new mod">
        <pc:chgData name="Harrison LEE" userId="919f7e7e41bb6869" providerId="LiveId" clId="{21843D65-F057-4240-A4BC-307D734FF1C2}" dt="2022-01-28T05:01:08.002" v="1667" actId="1076"/>
        <pc:sldMkLst>
          <pc:docMk/>
          <pc:sldMk cId="1711176970" sldId="274"/>
        </pc:sldMkLst>
        <pc:spChg chg="mod">
          <ac:chgData name="Harrison LEE" userId="919f7e7e41bb6869" providerId="LiveId" clId="{21843D65-F057-4240-A4BC-307D734FF1C2}" dt="2022-01-28T04:56:10.218" v="1593" actId="20577"/>
          <ac:spMkLst>
            <pc:docMk/>
            <pc:sldMk cId="1711176970" sldId="274"/>
            <ac:spMk id="2" creationId="{5AE38F90-58A0-4F88-A737-7DFF7F323846}"/>
          </ac:spMkLst>
        </pc:spChg>
        <pc:spChg chg="add del mod">
          <ac:chgData name="Harrison LEE" userId="919f7e7e41bb6869" providerId="LiveId" clId="{21843D65-F057-4240-A4BC-307D734FF1C2}" dt="2022-01-28T04:57:15.311" v="1598"/>
          <ac:spMkLst>
            <pc:docMk/>
            <pc:sldMk cId="1711176970" sldId="274"/>
            <ac:spMk id="3" creationId="{9F3FEAEC-951B-466F-9A3F-A4003ABFC760}"/>
          </ac:spMkLst>
        </pc:spChg>
        <pc:spChg chg="add del mod">
          <ac:chgData name="Harrison LEE" userId="919f7e7e41bb6869" providerId="LiveId" clId="{21843D65-F057-4240-A4BC-307D734FF1C2}" dt="2022-01-28T04:57:10.476" v="1597"/>
          <ac:spMkLst>
            <pc:docMk/>
            <pc:sldMk cId="1711176970" sldId="274"/>
            <ac:spMk id="5" creationId="{CD69EEBD-5AE3-48E2-ADD4-537FD9E90A86}"/>
          </ac:spMkLst>
        </pc:spChg>
        <pc:spChg chg="add mod">
          <ac:chgData name="Harrison LEE" userId="919f7e7e41bb6869" providerId="LiveId" clId="{21843D65-F057-4240-A4BC-307D734FF1C2}" dt="2022-01-28T04:59:08.315" v="1634" actId="20577"/>
          <ac:spMkLst>
            <pc:docMk/>
            <pc:sldMk cId="1711176970" sldId="274"/>
            <ac:spMk id="6" creationId="{310826AD-D31D-4471-A0BE-1E89FAA05089}"/>
          </ac:spMkLst>
        </pc:spChg>
        <pc:spChg chg="add mod">
          <ac:chgData name="Harrison LEE" userId="919f7e7e41bb6869" providerId="LiveId" clId="{21843D65-F057-4240-A4BC-307D734FF1C2}" dt="2022-01-28T05:00:52.910" v="1665" actId="20577"/>
          <ac:spMkLst>
            <pc:docMk/>
            <pc:sldMk cId="1711176970" sldId="274"/>
            <ac:spMk id="7" creationId="{55EBBA41-C751-4C3C-B404-CFB3ACB286BF}"/>
          </ac:spMkLst>
        </pc:spChg>
        <pc:spChg chg="add mod">
          <ac:chgData name="Harrison LEE" userId="919f7e7e41bb6869" providerId="LiveId" clId="{21843D65-F057-4240-A4BC-307D734FF1C2}" dt="2022-01-28T05:01:08.002" v="1667" actId="1076"/>
          <ac:spMkLst>
            <pc:docMk/>
            <pc:sldMk cId="1711176970" sldId="274"/>
            <ac:spMk id="8" creationId="{4927BAC8-1E6D-4F3E-9405-0ECE54480C72}"/>
          </ac:spMkLst>
        </pc:spChg>
        <pc:picChg chg="add mod">
          <ac:chgData name="Harrison LEE" userId="919f7e7e41bb6869" providerId="LiveId" clId="{21843D65-F057-4240-A4BC-307D734FF1C2}" dt="2022-01-28T04:56:50.385" v="1595" actId="1076"/>
          <ac:picMkLst>
            <pc:docMk/>
            <pc:sldMk cId="1711176970" sldId="274"/>
            <ac:picMk id="4" creationId="{FA3EA5D1-71CD-440B-BCBA-C604AECFFFB1}"/>
          </ac:picMkLst>
        </pc:picChg>
      </pc:sldChg>
      <pc:sldChg chg="del">
        <pc:chgData name="Harrison LEE" userId="919f7e7e41bb6869" providerId="LiveId" clId="{21843D65-F057-4240-A4BC-307D734FF1C2}" dt="2022-01-27T05:39:15.688" v="18" actId="47"/>
        <pc:sldMkLst>
          <pc:docMk/>
          <pc:sldMk cId="508926101" sldId="275"/>
        </pc:sldMkLst>
      </pc:sldChg>
      <pc:sldChg chg="del">
        <pc:chgData name="Harrison LEE" userId="919f7e7e41bb6869" providerId="LiveId" clId="{21843D65-F057-4240-A4BC-307D734FF1C2}" dt="2022-01-27T05:39:17.395" v="19" actId="47"/>
        <pc:sldMkLst>
          <pc:docMk/>
          <pc:sldMk cId="3850132755" sldId="276"/>
        </pc:sldMkLst>
      </pc:sldChg>
      <pc:sldChg chg="del">
        <pc:chgData name="Harrison LEE" userId="919f7e7e41bb6869" providerId="LiveId" clId="{21843D65-F057-4240-A4BC-307D734FF1C2}" dt="2022-01-27T05:39:22.281" v="21" actId="47"/>
        <pc:sldMkLst>
          <pc:docMk/>
          <pc:sldMk cId="847801335" sldId="277"/>
        </pc:sldMkLst>
      </pc:sldChg>
      <pc:sldChg chg="del">
        <pc:chgData name="Harrison LEE" userId="919f7e7e41bb6869" providerId="LiveId" clId="{21843D65-F057-4240-A4BC-307D734FF1C2}" dt="2022-01-27T05:39:27.489" v="22" actId="47"/>
        <pc:sldMkLst>
          <pc:docMk/>
          <pc:sldMk cId="1558619429" sldId="278"/>
        </pc:sldMkLst>
      </pc:sldChg>
      <pc:sldChg chg="modSp mod">
        <pc:chgData name="Harrison LEE" userId="919f7e7e41bb6869" providerId="LiveId" clId="{21843D65-F057-4240-A4BC-307D734FF1C2}" dt="2022-02-04T02:26:15.341" v="1801" actId="20577"/>
        <pc:sldMkLst>
          <pc:docMk/>
          <pc:sldMk cId="2309876299" sldId="278"/>
        </pc:sldMkLst>
        <pc:spChg chg="mod">
          <ac:chgData name="Harrison LEE" userId="919f7e7e41bb6869" providerId="LiveId" clId="{21843D65-F057-4240-A4BC-307D734FF1C2}" dt="2022-02-04T02:26:15.341" v="1801" actId="20577"/>
          <ac:spMkLst>
            <pc:docMk/>
            <pc:sldMk cId="2309876299" sldId="278"/>
            <ac:spMk id="3" creationId="{D3568CB5-0078-4DB1-B7EE-C6AA52494237}"/>
          </ac:spMkLst>
        </pc:spChg>
      </pc:sldChg>
      <pc:sldChg chg="del">
        <pc:chgData name="Harrison LEE" userId="919f7e7e41bb6869" providerId="LiveId" clId="{21843D65-F057-4240-A4BC-307D734FF1C2}" dt="2022-01-27T05:39:27.867" v="23" actId="47"/>
        <pc:sldMkLst>
          <pc:docMk/>
          <pc:sldMk cId="1057975042" sldId="279"/>
        </pc:sldMkLst>
      </pc:sldChg>
      <pc:sldChg chg="del">
        <pc:chgData name="Harrison LEE" userId="919f7e7e41bb6869" providerId="LiveId" clId="{21843D65-F057-4240-A4BC-307D734FF1C2}" dt="2022-01-27T05:39:28.254" v="24" actId="47"/>
        <pc:sldMkLst>
          <pc:docMk/>
          <pc:sldMk cId="1697369661" sldId="280"/>
        </pc:sldMkLst>
      </pc:sldChg>
      <pc:sldChg chg="modSp new mod">
        <pc:chgData name="Harrison LEE" userId="919f7e7e41bb6869" providerId="LiveId" clId="{21843D65-F057-4240-A4BC-307D734FF1C2}" dt="2022-02-04T02:23:06.521" v="1800" actId="20577"/>
        <pc:sldMkLst>
          <pc:docMk/>
          <pc:sldMk cId="3553152340" sldId="280"/>
        </pc:sldMkLst>
        <pc:spChg chg="mod">
          <ac:chgData name="Harrison LEE" userId="919f7e7e41bb6869" providerId="LiveId" clId="{21843D65-F057-4240-A4BC-307D734FF1C2}" dt="2022-02-04T01:38:00.494" v="1671" actId="20577"/>
          <ac:spMkLst>
            <pc:docMk/>
            <pc:sldMk cId="3553152340" sldId="280"/>
            <ac:spMk id="2" creationId="{1A162DA1-D931-4054-B235-A9F7113A6C32}"/>
          </ac:spMkLst>
        </pc:spChg>
        <pc:spChg chg="mod">
          <ac:chgData name="Harrison LEE" userId="919f7e7e41bb6869" providerId="LiveId" clId="{21843D65-F057-4240-A4BC-307D734FF1C2}" dt="2022-02-04T02:23:06.521" v="1800" actId="20577"/>
          <ac:spMkLst>
            <pc:docMk/>
            <pc:sldMk cId="3553152340" sldId="280"/>
            <ac:spMk id="3" creationId="{A89D8BBD-86DC-4F77-B254-0953F47D57CF}"/>
          </ac:spMkLst>
        </pc:spChg>
      </pc:sldChg>
      <pc:sldChg chg="del">
        <pc:chgData name="Harrison LEE" userId="919f7e7e41bb6869" providerId="LiveId" clId="{21843D65-F057-4240-A4BC-307D734FF1C2}" dt="2022-01-27T05:39:29.311" v="25" actId="47"/>
        <pc:sldMkLst>
          <pc:docMk/>
          <pc:sldMk cId="1054076882" sldId="281"/>
        </pc:sldMkLst>
      </pc:sldChg>
      <pc:sldChg chg="modSp new mod">
        <pc:chgData name="Harrison LEE" userId="919f7e7e41bb6869" providerId="LiveId" clId="{21843D65-F057-4240-A4BC-307D734FF1C2}" dt="2022-02-04T03:21:54.173" v="1873" actId="207"/>
        <pc:sldMkLst>
          <pc:docMk/>
          <pc:sldMk cId="1626832531" sldId="281"/>
        </pc:sldMkLst>
        <pc:spChg chg="mod">
          <ac:chgData name="Harrison LEE" userId="919f7e7e41bb6869" providerId="LiveId" clId="{21843D65-F057-4240-A4BC-307D734FF1C2}" dt="2022-02-04T01:38:35.916" v="1681" actId="20577"/>
          <ac:spMkLst>
            <pc:docMk/>
            <pc:sldMk cId="1626832531" sldId="281"/>
            <ac:spMk id="2" creationId="{034B4B37-8373-4565-8948-79FEB2728DFD}"/>
          </ac:spMkLst>
        </pc:spChg>
        <pc:spChg chg="mod">
          <ac:chgData name="Harrison LEE" userId="919f7e7e41bb6869" providerId="LiveId" clId="{21843D65-F057-4240-A4BC-307D734FF1C2}" dt="2022-02-04T03:21:54.173" v="1873" actId="207"/>
          <ac:spMkLst>
            <pc:docMk/>
            <pc:sldMk cId="1626832531" sldId="281"/>
            <ac:spMk id="3" creationId="{621FBA84-5DF2-4999-B9C3-F75DB20781AE}"/>
          </ac:spMkLst>
        </pc:spChg>
      </pc:sldChg>
      <pc:sldChg chg="addSp modSp new mod">
        <pc:chgData name="Harrison LEE" userId="919f7e7e41bb6869" providerId="LiveId" clId="{21843D65-F057-4240-A4BC-307D734FF1C2}" dt="2022-02-04T03:23:05.423" v="1876" actId="14100"/>
        <pc:sldMkLst>
          <pc:docMk/>
          <pc:sldMk cId="1629819860" sldId="282"/>
        </pc:sldMkLst>
        <pc:spChg chg="mod">
          <ac:chgData name="Harrison LEE" userId="919f7e7e41bb6869" providerId="LiveId" clId="{21843D65-F057-4240-A4BC-307D734FF1C2}" dt="2022-02-04T03:12:38.828" v="1869" actId="20577"/>
          <ac:spMkLst>
            <pc:docMk/>
            <pc:sldMk cId="1629819860" sldId="282"/>
            <ac:spMk id="2" creationId="{4097A4CC-FAAF-4F51-8689-DF5E5A924B94}"/>
          </ac:spMkLst>
        </pc:spChg>
        <pc:spChg chg="mod">
          <ac:chgData name="Harrison LEE" userId="919f7e7e41bb6869" providerId="LiveId" clId="{21843D65-F057-4240-A4BC-307D734FF1C2}" dt="2022-02-04T03:23:05.423" v="1876" actId="14100"/>
          <ac:spMkLst>
            <pc:docMk/>
            <pc:sldMk cId="1629819860" sldId="282"/>
            <ac:spMk id="3" creationId="{36163D0E-44C4-4556-B1CB-3053B8D4C930}"/>
          </ac:spMkLst>
        </pc:spChg>
        <pc:picChg chg="add mod modCrop">
          <ac:chgData name="Harrison LEE" userId="919f7e7e41bb6869" providerId="LiveId" clId="{21843D65-F057-4240-A4BC-307D734FF1C2}" dt="2022-02-04T02:58:15.014" v="1849" actId="1076"/>
          <ac:picMkLst>
            <pc:docMk/>
            <pc:sldMk cId="1629819860" sldId="282"/>
            <ac:picMk id="4" creationId="{2F4328D0-9292-470E-9F8E-6C2DA12DFFDE}"/>
          </ac:picMkLst>
        </pc:picChg>
      </pc:sldChg>
      <pc:sldChg chg="del">
        <pc:chgData name="Harrison LEE" userId="919f7e7e41bb6869" providerId="LiveId" clId="{21843D65-F057-4240-A4BC-307D734FF1C2}" dt="2022-01-27T05:39:29.763" v="26" actId="47"/>
        <pc:sldMkLst>
          <pc:docMk/>
          <pc:sldMk cId="1630259186" sldId="282"/>
        </pc:sldMkLst>
      </pc:sldChg>
      <pc:sldChg chg="del">
        <pc:chgData name="Harrison LEE" userId="919f7e7e41bb6869" providerId="LiveId" clId="{21843D65-F057-4240-A4BC-307D734FF1C2}" dt="2022-01-27T05:39:30.137" v="27" actId="47"/>
        <pc:sldMkLst>
          <pc:docMk/>
          <pc:sldMk cId="513436408" sldId="283"/>
        </pc:sldMkLst>
      </pc:sldChg>
      <pc:sldChg chg="addSp modSp new mod">
        <pc:chgData name="Harrison LEE" userId="919f7e7e41bb6869" providerId="LiveId" clId="{21843D65-F057-4240-A4BC-307D734FF1C2}" dt="2022-02-04T03:23:14.260" v="1879" actId="1076"/>
        <pc:sldMkLst>
          <pc:docMk/>
          <pc:sldMk cId="3342831635" sldId="283"/>
        </pc:sldMkLst>
        <pc:spChg chg="mod">
          <ac:chgData name="Harrison LEE" userId="919f7e7e41bb6869" providerId="LiveId" clId="{21843D65-F057-4240-A4BC-307D734FF1C2}" dt="2022-02-04T01:49:17.558" v="1794" actId="14100"/>
          <ac:spMkLst>
            <pc:docMk/>
            <pc:sldMk cId="3342831635" sldId="283"/>
            <ac:spMk id="2" creationId="{DEA5D28C-BC43-48EA-B6BA-346E707D498D}"/>
          </ac:spMkLst>
        </pc:spChg>
        <pc:spChg chg="mod">
          <ac:chgData name="Harrison LEE" userId="919f7e7e41bb6869" providerId="LiveId" clId="{21843D65-F057-4240-A4BC-307D734FF1C2}" dt="2022-02-04T01:49:26.223" v="1795"/>
          <ac:spMkLst>
            <pc:docMk/>
            <pc:sldMk cId="3342831635" sldId="283"/>
            <ac:spMk id="3" creationId="{C157D5CD-2D39-4369-8C4B-DE59C4300E5B}"/>
          </ac:spMkLst>
        </pc:spChg>
        <pc:picChg chg="add mod">
          <ac:chgData name="Harrison LEE" userId="919f7e7e41bb6869" providerId="LiveId" clId="{21843D65-F057-4240-A4BC-307D734FF1C2}" dt="2022-02-04T03:23:14.260" v="1879" actId="1076"/>
          <ac:picMkLst>
            <pc:docMk/>
            <pc:sldMk cId="3342831635" sldId="283"/>
            <ac:picMk id="4" creationId="{861124A7-47C7-431F-94E9-7CDCE233DE5D}"/>
          </ac:picMkLst>
        </pc:picChg>
      </pc:sldChg>
      <pc:sldChg chg="addSp delSp modSp add mod">
        <pc:chgData name="Harrison LEE" userId="919f7e7e41bb6869" providerId="LiveId" clId="{21843D65-F057-4240-A4BC-307D734FF1C2}" dt="2022-02-04T03:23:01.873" v="1875" actId="1076"/>
        <pc:sldMkLst>
          <pc:docMk/>
          <pc:sldMk cId="1365932188" sldId="284"/>
        </pc:sldMkLst>
        <pc:spChg chg="mod">
          <ac:chgData name="Harrison LEE" userId="919f7e7e41bb6869" providerId="LiveId" clId="{21843D65-F057-4240-A4BC-307D734FF1C2}" dt="2022-02-04T03:12:21.259" v="1850"/>
          <ac:spMkLst>
            <pc:docMk/>
            <pc:sldMk cId="1365932188" sldId="284"/>
            <ac:spMk id="2" creationId="{4097A4CC-FAAF-4F51-8689-DF5E5A924B94}"/>
          </ac:spMkLst>
        </pc:spChg>
        <pc:spChg chg="mod">
          <ac:chgData name="Harrison LEE" userId="919f7e7e41bb6869" providerId="LiveId" clId="{21843D65-F057-4240-A4BC-307D734FF1C2}" dt="2022-02-04T03:23:00.801" v="1874" actId="14100"/>
          <ac:spMkLst>
            <pc:docMk/>
            <pc:sldMk cId="1365932188" sldId="284"/>
            <ac:spMk id="3" creationId="{36163D0E-44C4-4556-B1CB-3053B8D4C930}"/>
          </ac:spMkLst>
        </pc:spChg>
        <pc:picChg chg="del mod modCrop">
          <ac:chgData name="Harrison LEE" userId="919f7e7e41bb6869" providerId="LiveId" clId="{21843D65-F057-4240-A4BC-307D734FF1C2}" dt="2022-02-04T02:46:01.559" v="1828" actId="478"/>
          <ac:picMkLst>
            <pc:docMk/>
            <pc:sldMk cId="1365932188" sldId="284"/>
            <ac:picMk id="4" creationId="{2F4328D0-9292-470E-9F8E-6C2DA12DFFDE}"/>
          </ac:picMkLst>
        </pc:picChg>
        <pc:picChg chg="add mod modCrop">
          <ac:chgData name="Harrison LEE" userId="919f7e7e41bb6869" providerId="LiveId" clId="{21843D65-F057-4240-A4BC-307D734FF1C2}" dt="2022-02-04T03:23:01.873" v="1875" actId="1076"/>
          <ac:picMkLst>
            <pc:docMk/>
            <pc:sldMk cId="1365932188" sldId="284"/>
            <ac:picMk id="5" creationId="{CAC12F8C-C12F-4985-8DDC-BD9C7AD9A225}"/>
          </ac:picMkLst>
        </pc:picChg>
      </pc:sldChg>
      <pc:sldChg chg="del">
        <pc:chgData name="Harrison LEE" userId="919f7e7e41bb6869" providerId="LiveId" clId="{21843D65-F057-4240-A4BC-307D734FF1C2}" dt="2022-01-27T05:39:30.550" v="28" actId="47"/>
        <pc:sldMkLst>
          <pc:docMk/>
          <pc:sldMk cId="2817191948" sldId="284"/>
        </pc:sldMkLst>
      </pc:sldChg>
      <pc:sldChg chg="addSp delSp modSp new mod">
        <pc:chgData name="Harrison LEE" userId="919f7e7e41bb6869" providerId="LiveId" clId="{21843D65-F057-4240-A4BC-307D734FF1C2}" dt="2022-02-04T03:38:48.341" v="2032" actId="404"/>
        <pc:sldMkLst>
          <pc:docMk/>
          <pc:sldMk cId="976097978" sldId="285"/>
        </pc:sldMkLst>
        <pc:spChg chg="mod">
          <ac:chgData name="Harrison LEE" userId="919f7e7e41bb6869" providerId="LiveId" clId="{21843D65-F057-4240-A4BC-307D734FF1C2}" dt="2022-02-04T03:23:40.653" v="1881"/>
          <ac:spMkLst>
            <pc:docMk/>
            <pc:sldMk cId="976097978" sldId="285"/>
            <ac:spMk id="2" creationId="{92DE5407-7950-4C24-9538-C2D87C34E0CD}"/>
          </ac:spMkLst>
        </pc:spChg>
        <pc:spChg chg="mod">
          <ac:chgData name="Harrison LEE" userId="919f7e7e41bb6869" providerId="LiveId" clId="{21843D65-F057-4240-A4BC-307D734FF1C2}" dt="2022-02-04T03:38:48.341" v="2032" actId="404"/>
          <ac:spMkLst>
            <pc:docMk/>
            <pc:sldMk cId="976097978" sldId="285"/>
            <ac:spMk id="3" creationId="{D44C4FB0-893E-4159-83C2-E0A3517ED278}"/>
          </ac:spMkLst>
        </pc:spChg>
        <pc:picChg chg="add del mod">
          <ac:chgData name="Harrison LEE" userId="919f7e7e41bb6869" providerId="LiveId" clId="{21843D65-F057-4240-A4BC-307D734FF1C2}" dt="2022-02-04T03:34:46.819" v="2022" actId="478"/>
          <ac:picMkLst>
            <pc:docMk/>
            <pc:sldMk cId="976097978" sldId="285"/>
            <ac:picMk id="1026" creationId="{55CAB23C-3563-45A3-B05A-A52D979897FF}"/>
          </ac:picMkLst>
        </pc:picChg>
        <pc:picChg chg="add mod">
          <ac:chgData name="Harrison LEE" userId="919f7e7e41bb6869" providerId="LiveId" clId="{21843D65-F057-4240-A4BC-307D734FF1C2}" dt="2022-02-04T03:34:53.099" v="2024" actId="1076"/>
          <ac:picMkLst>
            <pc:docMk/>
            <pc:sldMk cId="976097978" sldId="285"/>
            <ac:picMk id="1028" creationId="{7F63838A-D500-4BEF-97EF-25C5064772D7}"/>
          </ac:picMkLst>
        </pc:picChg>
      </pc:sldChg>
      <pc:sldChg chg="del">
        <pc:chgData name="Harrison LEE" userId="919f7e7e41bb6869" providerId="LiveId" clId="{21843D65-F057-4240-A4BC-307D734FF1C2}" dt="2022-01-27T05:39:39.438" v="29" actId="47"/>
        <pc:sldMkLst>
          <pc:docMk/>
          <pc:sldMk cId="1249309813" sldId="285"/>
        </pc:sldMkLst>
      </pc:sldChg>
      <pc:sldChg chg="addSp delSp modSp new mod">
        <pc:chgData name="Harrison LEE" userId="919f7e7e41bb6869" providerId="LiveId" clId="{21843D65-F057-4240-A4BC-307D734FF1C2}" dt="2022-02-04T03:49:18.178" v="2297"/>
        <pc:sldMkLst>
          <pc:docMk/>
          <pc:sldMk cId="795853820" sldId="286"/>
        </pc:sldMkLst>
        <pc:spChg chg="mod">
          <ac:chgData name="Harrison LEE" userId="919f7e7e41bb6869" providerId="LiveId" clId="{21843D65-F057-4240-A4BC-307D734FF1C2}" dt="2022-02-04T03:49:18.178" v="2297"/>
          <ac:spMkLst>
            <pc:docMk/>
            <pc:sldMk cId="795853820" sldId="286"/>
            <ac:spMk id="2" creationId="{87FD6E8E-DE4B-4A82-A5B3-AC399C7C5DD9}"/>
          </ac:spMkLst>
        </pc:spChg>
        <pc:spChg chg="mod">
          <ac:chgData name="Harrison LEE" userId="919f7e7e41bb6869" providerId="LiveId" clId="{21843D65-F057-4240-A4BC-307D734FF1C2}" dt="2022-02-04T03:47:51.594" v="2287" actId="14100"/>
          <ac:spMkLst>
            <pc:docMk/>
            <pc:sldMk cId="795853820" sldId="286"/>
            <ac:spMk id="3" creationId="{B852A2E7-B4E7-441E-84C3-F14C607945C6}"/>
          </ac:spMkLst>
        </pc:spChg>
        <pc:spChg chg="add del">
          <ac:chgData name="Harrison LEE" userId="919f7e7e41bb6869" providerId="LiveId" clId="{21843D65-F057-4240-A4BC-307D734FF1C2}" dt="2022-02-04T03:48:02.292" v="2290" actId="478"/>
          <ac:spMkLst>
            <pc:docMk/>
            <pc:sldMk cId="795853820" sldId="286"/>
            <ac:spMk id="6" creationId="{07103DA5-D2C3-4B14-B671-2AB0BFC67AB2}"/>
          </ac:spMkLst>
        </pc:spChg>
        <pc:picChg chg="add del mod">
          <ac:chgData name="Harrison LEE" userId="919f7e7e41bb6869" providerId="LiveId" clId="{21843D65-F057-4240-A4BC-307D734FF1C2}" dt="2022-02-04T03:47:56.536" v="2288" actId="478"/>
          <ac:picMkLst>
            <pc:docMk/>
            <pc:sldMk cId="795853820" sldId="286"/>
            <ac:picMk id="4" creationId="{31BB45FE-833E-4AE1-BC19-EDF6CF708A4E}"/>
          </ac:picMkLst>
        </pc:picChg>
        <pc:picChg chg="add mod modCrop">
          <ac:chgData name="Harrison LEE" userId="919f7e7e41bb6869" providerId="LiveId" clId="{21843D65-F057-4240-A4BC-307D734FF1C2}" dt="2022-02-04T03:48:17.467" v="2293" actId="1076"/>
          <ac:picMkLst>
            <pc:docMk/>
            <pc:sldMk cId="795853820" sldId="286"/>
            <ac:picMk id="7" creationId="{2D3284AD-1D26-49FE-A026-F104C65CA5D2}"/>
          </ac:picMkLst>
        </pc:picChg>
      </pc:sldChg>
      <pc:sldChg chg="del">
        <pc:chgData name="Harrison LEE" userId="919f7e7e41bb6869" providerId="LiveId" clId="{21843D65-F057-4240-A4BC-307D734FF1C2}" dt="2022-01-27T05:39:40.239" v="31" actId="47"/>
        <pc:sldMkLst>
          <pc:docMk/>
          <pc:sldMk cId="3083822352" sldId="286"/>
        </pc:sldMkLst>
      </pc:sldChg>
      <pc:sldChg chg="addSp delSp modSp new mod">
        <pc:chgData name="Harrison LEE" userId="919f7e7e41bb6869" providerId="LiveId" clId="{21843D65-F057-4240-A4BC-307D734FF1C2}" dt="2022-02-04T03:53:47.089" v="2373" actId="20577"/>
        <pc:sldMkLst>
          <pc:docMk/>
          <pc:sldMk cId="261776663" sldId="287"/>
        </pc:sldMkLst>
        <pc:spChg chg="mod">
          <ac:chgData name="Harrison LEE" userId="919f7e7e41bb6869" providerId="LiveId" clId="{21843D65-F057-4240-A4BC-307D734FF1C2}" dt="2022-02-04T03:49:26.561" v="2300" actId="20577"/>
          <ac:spMkLst>
            <pc:docMk/>
            <pc:sldMk cId="261776663" sldId="287"/>
            <ac:spMk id="2" creationId="{F18D06D0-C8E3-434B-A194-39DADCFD6DA4}"/>
          </ac:spMkLst>
        </pc:spChg>
        <pc:spChg chg="mod">
          <ac:chgData name="Harrison LEE" userId="919f7e7e41bb6869" providerId="LiveId" clId="{21843D65-F057-4240-A4BC-307D734FF1C2}" dt="2022-02-04T03:53:47.089" v="2373" actId="20577"/>
          <ac:spMkLst>
            <pc:docMk/>
            <pc:sldMk cId="261776663" sldId="287"/>
            <ac:spMk id="3" creationId="{EBE0D425-1E86-4338-8041-942F764B50D0}"/>
          </ac:spMkLst>
        </pc:spChg>
        <pc:picChg chg="add mod ord">
          <ac:chgData name="Harrison LEE" userId="919f7e7e41bb6869" providerId="LiveId" clId="{21843D65-F057-4240-A4BC-307D734FF1C2}" dt="2022-02-04T03:52:49.366" v="2339" actId="1076"/>
          <ac:picMkLst>
            <pc:docMk/>
            <pc:sldMk cId="261776663" sldId="287"/>
            <ac:picMk id="4" creationId="{A3913422-224C-4FAB-8D5A-D26732ED32BD}"/>
          </ac:picMkLst>
        </pc:picChg>
        <pc:picChg chg="add mod">
          <ac:chgData name="Harrison LEE" userId="919f7e7e41bb6869" providerId="LiveId" clId="{21843D65-F057-4240-A4BC-307D734FF1C2}" dt="2022-02-04T03:52:35.175" v="2334" actId="1076"/>
          <ac:picMkLst>
            <pc:docMk/>
            <pc:sldMk cId="261776663" sldId="287"/>
            <ac:picMk id="5" creationId="{47AD198B-8468-4465-B4AC-BF8E0E99CA05}"/>
          </ac:picMkLst>
        </pc:picChg>
        <pc:picChg chg="add del mod">
          <ac:chgData name="Harrison LEE" userId="919f7e7e41bb6869" providerId="LiveId" clId="{21843D65-F057-4240-A4BC-307D734FF1C2}" dt="2022-02-04T03:51:26.591" v="2318" actId="478"/>
          <ac:picMkLst>
            <pc:docMk/>
            <pc:sldMk cId="261776663" sldId="287"/>
            <ac:picMk id="6" creationId="{B26CF92E-A68E-4525-9CC5-CAE2A193D125}"/>
          </ac:picMkLst>
        </pc:picChg>
        <pc:picChg chg="add mod">
          <ac:chgData name="Harrison LEE" userId="919f7e7e41bb6869" providerId="LiveId" clId="{21843D65-F057-4240-A4BC-307D734FF1C2}" dt="2022-02-04T03:52:58.494" v="2342" actId="1076"/>
          <ac:picMkLst>
            <pc:docMk/>
            <pc:sldMk cId="261776663" sldId="287"/>
            <ac:picMk id="8" creationId="{ADAFE7BA-3F49-4092-8DA9-D8EFE5BE1222}"/>
          </ac:picMkLst>
        </pc:picChg>
      </pc:sldChg>
      <pc:sldChg chg="addSp modSp new mod">
        <pc:chgData name="Harrison LEE" userId="919f7e7e41bb6869" providerId="LiveId" clId="{21843D65-F057-4240-A4BC-307D734FF1C2}" dt="2022-02-04T04:00:56.506" v="2463" actId="207"/>
        <pc:sldMkLst>
          <pc:docMk/>
          <pc:sldMk cId="51722741" sldId="288"/>
        </pc:sldMkLst>
        <pc:spChg chg="mod">
          <ac:chgData name="Harrison LEE" userId="919f7e7e41bb6869" providerId="LiveId" clId="{21843D65-F057-4240-A4BC-307D734FF1C2}" dt="2022-02-04T03:58:11.581" v="2452" actId="20577"/>
          <ac:spMkLst>
            <pc:docMk/>
            <pc:sldMk cId="51722741" sldId="288"/>
            <ac:spMk id="2" creationId="{E49CDFAA-31E4-4535-90F3-F088A80F93E2}"/>
          </ac:spMkLst>
        </pc:spChg>
        <pc:spChg chg="mod">
          <ac:chgData name="Harrison LEE" userId="919f7e7e41bb6869" providerId="LiveId" clId="{21843D65-F057-4240-A4BC-307D734FF1C2}" dt="2022-02-04T04:00:56.506" v="2463" actId="207"/>
          <ac:spMkLst>
            <pc:docMk/>
            <pc:sldMk cId="51722741" sldId="288"/>
            <ac:spMk id="3" creationId="{8A8E706C-BC16-49CE-B80E-3CA28AFCC1F3}"/>
          </ac:spMkLst>
        </pc:spChg>
        <pc:picChg chg="add mod">
          <ac:chgData name="Harrison LEE" userId="919f7e7e41bb6869" providerId="LiveId" clId="{21843D65-F057-4240-A4BC-307D734FF1C2}" dt="2022-02-04T03:58:43.121" v="2454" actId="1076"/>
          <ac:picMkLst>
            <pc:docMk/>
            <pc:sldMk cId="51722741" sldId="288"/>
            <ac:picMk id="4" creationId="{916751C1-36AA-4010-AB96-FD58523C7AEF}"/>
          </ac:picMkLst>
        </pc:picChg>
      </pc:sldChg>
      <pc:sldChg chg="del">
        <pc:chgData name="Harrison LEE" userId="919f7e7e41bb6869" providerId="LiveId" clId="{21843D65-F057-4240-A4BC-307D734FF1C2}" dt="2022-01-27T05:39:40.789" v="32" actId="47"/>
        <pc:sldMkLst>
          <pc:docMk/>
          <pc:sldMk cId="3419715571" sldId="288"/>
        </pc:sldMkLst>
      </pc:sldChg>
      <pc:sldChg chg="del">
        <pc:chgData name="Harrison LEE" userId="919f7e7e41bb6869" providerId="LiveId" clId="{21843D65-F057-4240-A4BC-307D734FF1C2}" dt="2022-01-27T05:39:41.402" v="34" actId="47"/>
        <pc:sldMkLst>
          <pc:docMk/>
          <pc:sldMk cId="2486123399" sldId="289"/>
        </pc:sldMkLst>
      </pc:sldChg>
      <pc:sldChg chg="addSp modSp new mod">
        <pc:chgData name="Harrison LEE" userId="919f7e7e41bb6869" providerId="LiveId" clId="{21843D65-F057-4240-A4BC-307D734FF1C2}" dt="2022-02-04T04:04:08.893" v="2846" actId="1076"/>
        <pc:sldMkLst>
          <pc:docMk/>
          <pc:sldMk cId="4191387689" sldId="289"/>
        </pc:sldMkLst>
        <pc:spChg chg="mod">
          <ac:chgData name="Harrison LEE" userId="919f7e7e41bb6869" providerId="LiveId" clId="{21843D65-F057-4240-A4BC-307D734FF1C2}" dt="2022-02-04T04:02:03.660" v="2537" actId="20577"/>
          <ac:spMkLst>
            <pc:docMk/>
            <pc:sldMk cId="4191387689" sldId="289"/>
            <ac:spMk id="2" creationId="{F1952D60-3B1C-4A32-AE48-0FCC0243AAB2}"/>
          </ac:spMkLst>
        </pc:spChg>
        <pc:spChg chg="mod">
          <ac:chgData name="Harrison LEE" userId="919f7e7e41bb6869" providerId="LiveId" clId="{21843D65-F057-4240-A4BC-307D734FF1C2}" dt="2022-02-04T04:04:04.155" v="2844" actId="14100"/>
          <ac:spMkLst>
            <pc:docMk/>
            <pc:sldMk cId="4191387689" sldId="289"/>
            <ac:spMk id="3" creationId="{E3A6C7EC-DD5D-4F7D-8C7D-07F32ADA4304}"/>
          </ac:spMkLst>
        </pc:spChg>
        <pc:picChg chg="add mod">
          <ac:chgData name="Harrison LEE" userId="919f7e7e41bb6869" providerId="LiveId" clId="{21843D65-F057-4240-A4BC-307D734FF1C2}" dt="2022-02-04T04:04:08.893" v="2846" actId="1076"/>
          <ac:picMkLst>
            <pc:docMk/>
            <pc:sldMk cId="4191387689" sldId="289"/>
            <ac:picMk id="4" creationId="{49EC155E-D05D-4E24-BF8A-76A7FEBCDDB5}"/>
          </ac:picMkLst>
        </pc:picChg>
      </pc:sldChg>
      <pc:sldChg chg="del">
        <pc:chgData name="Harrison LEE" userId="919f7e7e41bb6869" providerId="LiveId" clId="{21843D65-F057-4240-A4BC-307D734FF1C2}" dt="2022-01-27T05:39:41.470" v="35" actId="47"/>
        <pc:sldMkLst>
          <pc:docMk/>
          <pc:sldMk cId="2510801164" sldId="290"/>
        </pc:sldMkLst>
      </pc:sldChg>
      <pc:sldChg chg="addSp delSp modSp new mod">
        <pc:chgData name="Harrison LEE" userId="919f7e7e41bb6869" providerId="LiveId" clId="{21843D65-F057-4240-A4BC-307D734FF1C2}" dt="2022-02-04T04:15:52.446" v="2966" actId="1076"/>
        <pc:sldMkLst>
          <pc:docMk/>
          <pc:sldMk cId="2616551595" sldId="290"/>
        </pc:sldMkLst>
        <pc:spChg chg="mod">
          <ac:chgData name="Harrison LEE" userId="919f7e7e41bb6869" providerId="LiveId" clId="{21843D65-F057-4240-A4BC-307D734FF1C2}" dt="2022-02-04T04:06:22.876" v="2911" actId="14100"/>
          <ac:spMkLst>
            <pc:docMk/>
            <pc:sldMk cId="2616551595" sldId="290"/>
            <ac:spMk id="2" creationId="{53F43163-DA7D-4CE5-8B7E-39883D1A1E1F}"/>
          </ac:spMkLst>
        </pc:spChg>
        <pc:spChg chg="mod">
          <ac:chgData name="Harrison LEE" userId="919f7e7e41bb6869" providerId="LiveId" clId="{21843D65-F057-4240-A4BC-307D734FF1C2}" dt="2022-02-04T04:12:09.180" v="2931" actId="114"/>
          <ac:spMkLst>
            <pc:docMk/>
            <pc:sldMk cId="2616551595" sldId="290"/>
            <ac:spMk id="3" creationId="{AD10BCF5-9989-4047-A8C6-C34315A64BA8}"/>
          </ac:spMkLst>
        </pc:spChg>
        <pc:picChg chg="add del mod">
          <ac:chgData name="Harrison LEE" userId="919f7e7e41bb6869" providerId="LiveId" clId="{21843D65-F057-4240-A4BC-307D734FF1C2}" dt="2022-02-04T04:09:56.536" v="2916" actId="478"/>
          <ac:picMkLst>
            <pc:docMk/>
            <pc:sldMk cId="2616551595" sldId="290"/>
            <ac:picMk id="5" creationId="{BC57B58E-DCCE-45F0-AE70-3F48F20AA944}"/>
          </ac:picMkLst>
        </pc:picChg>
        <pc:picChg chg="add mod">
          <ac:chgData name="Harrison LEE" userId="919f7e7e41bb6869" providerId="LiveId" clId="{21843D65-F057-4240-A4BC-307D734FF1C2}" dt="2022-02-04T04:15:46.884" v="2964" actId="1076"/>
          <ac:picMkLst>
            <pc:docMk/>
            <pc:sldMk cId="2616551595" sldId="290"/>
            <ac:picMk id="7" creationId="{B3BE6467-1C78-4C19-8D9D-8B9FAED9B455}"/>
          </ac:picMkLst>
        </pc:picChg>
        <pc:picChg chg="add mod">
          <ac:chgData name="Harrison LEE" userId="919f7e7e41bb6869" providerId="LiveId" clId="{21843D65-F057-4240-A4BC-307D734FF1C2}" dt="2022-02-04T04:15:52.446" v="2966" actId="1076"/>
          <ac:picMkLst>
            <pc:docMk/>
            <pc:sldMk cId="2616551595" sldId="290"/>
            <ac:picMk id="2050" creationId="{EE7C2D8C-59C0-4EFD-9F86-3DF7DB9865C9}"/>
          </ac:picMkLst>
        </pc:picChg>
      </pc:sldChg>
      <pc:sldChg chg="addSp modSp new mod">
        <pc:chgData name="Harrison LEE" userId="919f7e7e41bb6869" providerId="LiveId" clId="{21843D65-F057-4240-A4BC-307D734FF1C2}" dt="2022-02-04T05:13:30.922" v="3075" actId="207"/>
        <pc:sldMkLst>
          <pc:docMk/>
          <pc:sldMk cId="489386150" sldId="291"/>
        </pc:sldMkLst>
        <pc:spChg chg="mod">
          <ac:chgData name="Harrison LEE" userId="919f7e7e41bb6869" providerId="LiveId" clId="{21843D65-F057-4240-A4BC-307D734FF1C2}" dt="2022-02-04T04:49:40.126" v="2977"/>
          <ac:spMkLst>
            <pc:docMk/>
            <pc:sldMk cId="489386150" sldId="291"/>
            <ac:spMk id="2" creationId="{F2A9EF76-8CD1-470E-A879-77724B551062}"/>
          </ac:spMkLst>
        </pc:spChg>
        <pc:spChg chg="mod">
          <ac:chgData name="Harrison LEE" userId="919f7e7e41bb6869" providerId="LiveId" clId="{21843D65-F057-4240-A4BC-307D734FF1C2}" dt="2022-02-04T05:13:30.922" v="3075" actId="207"/>
          <ac:spMkLst>
            <pc:docMk/>
            <pc:sldMk cId="489386150" sldId="291"/>
            <ac:spMk id="3" creationId="{0183344E-2D70-4749-A598-BE777219BBB8}"/>
          </ac:spMkLst>
        </pc:spChg>
        <pc:picChg chg="add mod">
          <ac:chgData name="Harrison LEE" userId="919f7e7e41bb6869" providerId="LiveId" clId="{21843D65-F057-4240-A4BC-307D734FF1C2}" dt="2022-02-04T04:56:19.060" v="3027" actId="1038"/>
          <ac:picMkLst>
            <pc:docMk/>
            <pc:sldMk cId="489386150" sldId="291"/>
            <ac:picMk id="4" creationId="{E193DD6E-BBDD-430C-9441-D5DE6EC960F9}"/>
          </ac:picMkLst>
        </pc:picChg>
      </pc:sldChg>
      <pc:sldChg chg="del">
        <pc:chgData name="Harrison LEE" userId="919f7e7e41bb6869" providerId="LiveId" clId="{21843D65-F057-4240-A4BC-307D734FF1C2}" dt="2022-01-27T05:39:41.866" v="36" actId="47"/>
        <pc:sldMkLst>
          <pc:docMk/>
          <pc:sldMk cId="1083947525" sldId="291"/>
        </pc:sldMkLst>
      </pc:sldChg>
      <pc:sldChg chg="modSp new del mod">
        <pc:chgData name="Harrison LEE" userId="919f7e7e41bb6869" providerId="LiveId" clId="{21843D65-F057-4240-A4BC-307D734FF1C2}" dt="2022-02-04T04:47:05.911" v="2975" actId="47"/>
        <pc:sldMkLst>
          <pc:docMk/>
          <pc:sldMk cId="3770083279" sldId="291"/>
        </pc:sldMkLst>
        <pc:spChg chg="mod">
          <ac:chgData name="Harrison LEE" userId="919f7e7e41bb6869" providerId="LiveId" clId="{21843D65-F057-4240-A4BC-307D734FF1C2}" dt="2022-02-04T04:13:02.745" v="2957" actId="20577"/>
          <ac:spMkLst>
            <pc:docMk/>
            <pc:sldMk cId="3770083279" sldId="291"/>
            <ac:spMk id="2" creationId="{1BF1E04B-77A2-438E-A3E9-55D0F8F0B0DC}"/>
          </ac:spMkLst>
        </pc:spChg>
      </pc:sldChg>
      <pc:sldChg chg="modSp new del mod">
        <pc:chgData name="Harrison LEE" userId="919f7e7e41bb6869" providerId="LiveId" clId="{21843D65-F057-4240-A4BC-307D734FF1C2}" dt="2022-02-04T04:41:10.402" v="2974" actId="47"/>
        <pc:sldMkLst>
          <pc:docMk/>
          <pc:sldMk cId="192818249" sldId="292"/>
        </pc:sldMkLst>
        <pc:spChg chg="mod">
          <ac:chgData name="Harrison LEE" userId="919f7e7e41bb6869" providerId="LiveId" clId="{21843D65-F057-4240-A4BC-307D734FF1C2}" dt="2022-02-04T04:40:36.353" v="2968"/>
          <ac:spMkLst>
            <pc:docMk/>
            <pc:sldMk cId="192818249" sldId="292"/>
            <ac:spMk id="2" creationId="{12B01B5A-48A7-433C-B11F-72698288E7CD}"/>
          </ac:spMkLst>
        </pc:spChg>
        <pc:spChg chg="mod">
          <ac:chgData name="Harrison LEE" userId="919f7e7e41bb6869" providerId="LiveId" clId="{21843D65-F057-4240-A4BC-307D734FF1C2}" dt="2022-02-04T04:40:49.904" v="2973" actId="6549"/>
          <ac:spMkLst>
            <pc:docMk/>
            <pc:sldMk cId="192818249" sldId="292"/>
            <ac:spMk id="3" creationId="{CAF336A4-896D-4357-8F4D-59795F768B34}"/>
          </ac:spMkLst>
        </pc:spChg>
      </pc:sldChg>
      <pc:sldChg chg="addSp modSp new mod">
        <pc:chgData name="Harrison LEE" userId="919f7e7e41bb6869" providerId="LiveId" clId="{21843D65-F057-4240-A4BC-307D734FF1C2}" dt="2022-02-04T05:11:25.117" v="3056" actId="113"/>
        <pc:sldMkLst>
          <pc:docMk/>
          <pc:sldMk cId="1310392325" sldId="292"/>
        </pc:sldMkLst>
        <pc:spChg chg="mod">
          <ac:chgData name="Harrison LEE" userId="919f7e7e41bb6869" providerId="LiveId" clId="{21843D65-F057-4240-A4BC-307D734FF1C2}" dt="2022-02-04T05:09:58.434" v="3031"/>
          <ac:spMkLst>
            <pc:docMk/>
            <pc:sldMk cId="1310392325" sldId="292"/>
            <ac:spMk id="2" creationId="{4A903612-31B3-4E62-881C-6A1E93520CDF}"/>
          </ac:spMkLst>
        </pc:spChg>
        <pc:spChg chg="mod">
          <ac:chgData name="Harrison LEE" userId="919f7e7e41bb6869" providerId="LiveId" clId="{21843D65-F057-4240-A4BC-307D734FF1C2}" dt="2022-02-04T05:11:25.117" v="3056" actId="113"/>
          <ac:spMkLst>
            <pc:docMk/>
            <pc:sldMk cId="1310392325" sldId="292"/>
            <ac:spMk id="3" creationId="{ACA1504B-3883-4198-8A68-7E2EDFAC373D}"/>
          </ac:spMkLst>
        </pc:spChg>
        <pc:picChg chg="add mod">
          <ac:chgData name="Harrison LEE" userId="919f7e7e41bb6869" providerId="LiveId" clId="{21843D65-F057-4240-A4BC-307D734FF1C2}" dt="2022-02-04T05:11:14.312" v="3052" actId="1076"/>
          <ac:picMkLst>
            <pc:docMk/>
            <pc:sldMk cId="1310392325" sldId="292"/>
            <ac:picMk id="4" creationId="{47056770-E444-4C85-8D2D-433F9A17F6E2}"/>
          </ac:picMkLst>
        </pc:picChg>
      </pc:sldChg>
      <pc:sldChg chg="del">
        <pc:chgData name="Harrison LEE" userId="919f7e7e41bb6869" providerId="LiveId" clId="{21843D65-F057-4240-A4BC-307D734FF1C2}" dt="2022-01-27T05:39:42.175" v="37" actId="47"/>
        <pc:sldMkLst>
          <pc:docMk/>
          <pc:sldMk cId="1775322837" sldId="292"/>
        </pc:sldMkLst>
      </pc:sldChg>
      <pc:sldChg chg="del">
        <pc:chgData name="Harrison LEE" userId="919f7e7e41bb6869" providerId="LiveId" clId="{21843D65-F057-4240-A4BC-307D734FF1C2}" dt="2022-01-27T05:39:42.354" v="38" actId="47"/>
        <pc:sldMkLst>
          <pc:docMk/>
          <pc:sldMk cId="1457857683" sldId="293"/>
        </pc:sldMkLst>
      </pc:sldChg>
      <pc:sldChg chg="addSp modSp new mod">
        <pc:chgData name="Harrison LEE" userId="919f7e7e41bb6869" providerId="LiveId" clId="{21843D65-F057-4240-A4BC-307D734FF1C2}" dt="2022-02-04T05:15:41.726" v="3145" actId="1076"/>
        <pc:sldMkLst>
          <pc:docMk/>
          <pc:sldMk cId="2200301817" sldId="293"/>
        </pc:sldMkLst>
        <pc:spChg chg="mod">
          <ac:chgData name="Harrison LEE" userId="919f7e7e41bb6869" providerId="LiveId" clId="{21843D65-F057-4240-A4BC-307D734FF1C2}" dt="2022-02-04T05:14:09.017" v="3079" actId="20577"/>
          <ac:spMkLst>
            <pc:docMk/>
            <pc:sldMk cId="2200301817" sldId="293"/>
            <ac:spMk id="2" creationId="{93F0E202-5FCF-423F-BBE7-802CDADA4B68}"/>
          </ac:spMkLst>
        </pc:spChg>
        <pc:spChg chg="mod">
          <ac:chgData name="Harrison LEE" userId="919f7e7e41bb6869" providerId="LiveId" clId="{21843D65-F057-4240-A4BC-307D734FF1C2}" dt="2022-02-04T05:14:47.327" v="3125" actId="1037"/>
          <ac:spMkLst>
            <pc:docMk/>
            <pc:sldMk cId="2200301817" sldId="293"/>
            <ac:spMk id="3" creationId="{9B8075AF-35D2-4ED8-A064-577DC8FEBF73}"/>
          </ac:spMkLst>
        </pc:spChg>
        <pc:spChg chg="add mod">
          <ac:chgData name="Harrison LEE" userId="919f7e7e41bb6869" providerId="LiveId" clId="{21843D65-F057-4240-A4BC-307D734FF1C2}" dt="2022-02-04T05:15:41.726" v="3145" actId="1076"/>
          <ac:spMkLst>
            <pc:docMk/>
            <pc:sldMk cId="2200301817" sldId="293"/>
            <ac:spMk id="7" creationId="{DC0E5FA1-EBDB-4071-9FEE-70787683BDD6}"/>
          </ac:spMkLst>
        </pc:spChg>
        <pc:picChg chg="add mod">
          <ac:chgData name="Harrison LEE" userId="919f7e7e41bb6869" providerId="LiveId" clId="{21843D65-F057-4240-A4BC-307D734FF1C2}" dt="2022-02-04T05:14:28.188" v="3083" actId="14100"/>
          <ac:picMkLst>
            <pc:docMk/>
            <pc:sldMk cId="2200301817" sldId="293"/>
            <ac:picMk id="4" creationId="{17AE6FEF-78E8-4B69-99B6-BFFCB6310D0C}"/>
          </ac:picMkLst>
        </pc:picChg>
        <pc:picChg chg="add mod">
          <ac:chgData name="Harrison LEE" userId="919f7e7e41bb6869" providerId="LiveId" clId="{21843D65-F057-4240-A4BC-307D734FF1C2}" dt="2022-02-04T05:15:11.537" v="3135" actId="1076"/>
          <ac:picMkLst>
            <pc:docMk/>
            <pc:sldMk cId="2200301817" sldId="293"/>
            <ac:picMk id="5" creationId="{0E523807-6B20-46C9-A7F3-0DF7E829F9BE}"/>
          </ac:picMkLst>
        </pc:picChg>
        <pc:picChg chg="add mod">
          <ac:chgData name="Harrison LEE" userId="919f7e7e41bb6869" providerId="LiveId" clId="{21843D65-F057-4240-A4BC-307D734FF1C2}" dt="2022-02-04T05:15:07.270" v="3132" actId="1076"/>
          <ac:picMkLst>
            <pc:docMk/>
            <pc:sldMk cId="2200301817" sldId="293"/>
            <ac:picMk id="6" creationId="{F1FB3CAD-70E0-47B3-A96B-2E63F17E06E5}"/>
          </ac:picMkLst>
        </pc:picChg>
      </pc:sldChg>
      <pc:sldChg chg="addSp delSp modSp new mod">
        <pc:chgData name="Harrison LEE" userId="919f7e7e41bb6869" providerId="LiveId" clId="{21843D65-F057-4240-A4BC-307D734FF1C2}" dt="2022-02-04T05:38:51.589" v="3211" actId="1076"/>
        <pc:sldMkLst>
          <pc:docMk/>
          <pc:sldMk cId="2736168865" sldId="294"/>
        </pc:sldMkLst>
        <pc:spChg chg="mod">
          <ac:chgData name="Harrison LEE" userId="919f7e7e41bb6869" providerId="LiveId" clId="{21843D65-F057-4240-A4BC-307D734FF1C2}" dt="2022-02-04T05:16:16.777" v="3155" actId="20577"/>
          <ac:spMkLst>
            <pc:docMk/>
            <pc:sldMk cId="2736168865" sldId="294"/>
            <ac:spMk id="2" creationId="{F4B15299-83D0-472F-B3C5-042330FDB7FB}"/>
          </ac:spMkLst>
        </pc:spChg>
        <pc:spChg chg="mod">
          <ac:chgData name="Harrison LEE" userId="919f7e7e41bb6869" providerId="LiveId" clId="{21843D65-F057-4240-A4BC-307D734FF1C2}" dt="2022-02-04T05:38:36.973" v="3206" actId="404"/>
          <ac:spMkLst>
            <pc:docMk/>
            <pc:sldMk cId="2736168865" sldId="294"/>
            <ac:spMk id="3" creationId="{2EA34BF5-74D6-48FB-A8BB-8C6E4A7B68F4}"/>
          </ac:spMkLst>
        </pc:spChg>
        <pc:spChg chg="add mod">
          <ac:chgData name="Harrison LEE" userId="919f7e7e41bb6869" providerId="LiveId" clId="{21843D65-F057-4240-A4BC-307D734FF1C2}" dt="2022-02-04T05:38:45.778" v="3209" actId="1076"/>
          <ac:spMkLst>
            <pc:docMk/>
            <pc:sldMk cId="2736168865" sldId="294"/>
            <ac:spMk id="5" creationId="{2D47F7BE-0974-4AC2-92CA-137544B610A9}"/>
          </ac:spMkLst>
        </pc:spChg>
        <pc:picChg chg="add del mod">
          <ac:chgData name="Harrison LEE" userId="919f7e7e41bb6869" providerId="LiveId" clId="{21843D65-F057-4240-A4BC-307D734FF1C2}" dt="2022-02-04T05:30:52.150" v="3192" actId="478"/>
          <ac:picMkLst>
            <pc:docMk/>
            <pc:sldMk cId="2736168865" sldId="294"/>
            <ac:picMk id="4" creationId="{216AE165-6303-4DE7-99E0-6BCB79263D80}"/>
          </ac:picMkLst>
        </pc:picChg>
        <pc:picChg chg="add mod">
          <ac:chgData name="Harrison LEE" userId="919f7e7e41bb6869" providerId="LiveId" clId="{21843D65-F057-4240-A4BC-307D734FF1C2}" dt="2022-02-04T05:38:43.041" v="3208" actId="1076"/>
          <ac:picMkLst>
            <pc:docMk/>
            <pc:sldMk cId="2736168865" sldId="294"/>
            <ac:picMk id="7" creationId="{A27A88A4-C185-434E-A96E-790B3A9F53EF}"/>
          </ac:picMkLst>
        </pc:picChg>
        <pc:picChg chg="add mod">
          <ac:chgData name="Harrison LEE" userId="919f7e7e41bb6869" providerId="LiveId" clId="{21843D65-F057-4240-A4BC-307D734FF1C2}" dt="2022-02-04T05:38:51.589" v="3211" actId="1076"/>
          <ac:picMkLst>
            <pc:docMk/>
            <pc:sldMk cId="2736168865" sldId="294"/>
            <ac:picMk id="9" creationId="{5B7D8F48-1822-40AA-8990-2BBDB9DEFFF3}"/>
          </ac:picMkLst>
        </pc:picChg>
        <pc:picChg chg="add mod">
          <ac:chgData name="Harrison LEE" userId="919f7e7e41bb6869" providerId="LiveId" clId="{21843D65-F057-4240-A4BC-307D734FF1C2}" dt="2022-02-04T05:36:20.696" v="3202" actId="1076"/>
          <ac:picMkLst>
            <pc:docMk/>
            <pc:sldMk cId="2736168865" sldId="294"/>
            <ac:picMk id="3074" creationId="{D9C0D036-EDBB-482F-B38B-ABDFA014854D}"/>
          </ac:picMkLst>
        </pc:picChg>
      </pc:sldChg>
      <pc:sldChg chg="del">
        <pc:chgData name="Harrison LEE" userId="919f7e7e41bb6869" providerId="LiveId" clId="{21843D65-F057-4240-A4BC-307D734FF1C2}" dt="2022-01-27T05:39:43.126" v="40" actId="47"/>
        <pc:sldMkLst>
          <pc:docMk/>
          <pc:sldMk cId="3479585325" sldId="294"/>
        </pc:sldMkLst>
      </pc:sldChg>
      <pc:sldChg chg="del">
        <pc:chgData name="Harrison LEE" userId="919f7e7e41bb6869" providerId="LiveId" clId="{21843D65-F057-4240-A4BC-307D734FF1C2}" dt="2022-01-27T05:40:42.203" v="42" actId="47"/>
        <pc:sldMkLst>
          <pc:docMk/>
          <pc:sldMk cId="33752901" sldId="295"/>
        </pc:sldMkLst>
      </pc:sldChg>
      <pc:sldChg chg="del">
        <pc:chgData name="Harrison LEE" userId="919f7e7e41bb6869" providerId="LiveId" clId="{21843D65-F057-4240-A4BC-307D734FF1C2}" dt="2022-01-27T05:40:41.328" v="41" actId="47"/>
        <pc:sldMkLst>
          <pc:docMk/>
          <pc:sldMk cId="978578926" sldId="296"/>
        </pc:sldMkLst>
      </pc:sldChg>
      <pc:sldChg chg="del">
        <pc:chgData name="Harrison LEE" userId="919f7e7e41bb6869" providerId="LiveId" clId="{21843D65-F057-4240-A4BC-307D734FF1C2}" dt="2022-01-27T05:40:42.858" v="43" actId="47"/>
        <pc:sldMkLst>
          <pc:docMk/>
          <pc:sldMk cId="540345395" sldId="297"/>
        </pc:sldMkLst>
      </pc:sldChg>
      <pc:sldChg chg="del">
        <pc:chgData name="Harrison LEE" userId="919f7e7e41bb6869" providerId="LiveId" clId="{21843D65-F057-4240-A4BC-307D734FF1C2}" dt="2022-01-27T05:40:43.499" v="44" actId="47"/>
        <pc:sldMkLst>
          <pc:docMk/>
          <pc:sldMk cId="3659733907" sldId="298"/>
        </pc:sldMkLst>
      </pc:sldChg>
      <pc:sldChg chg="del">
        <pc:chgData name="Harrison LEE" userId="919f7e7e41bb6869" providerId="LiveId" clId="{21843D65-F057-4240-A4BC-307D734FF1C2}" dt="2022-01-27T05:39:42.652" v="39" actId="47"/>
        <pc:sldMkLst>
          <pc:docMk/>
          <pc:sldMk cId="774243744" sldId="300"/>
        </pc:sldMkLst>
      </pc:sldChg>
      <pc:sldChg chg="del">
        <pc:chgData name="Harrison LEE" userId="919f7e7e41bb6869" providerId="LiveId" clId="{21843D65-F057-4240-A4BC-307D734FF1C2}" dt="2022-01-27T05:39:39.850" v="30" actId="47"/>
        <pc:sldMkLst>
          <pc:docMk/>
          <pc:sldMk cId="3375018604" sldId="301"/>
        </pc:sldMkLst>
      </pc:sldChg>
      <pc:sldChg chg="del">
        <pc:chgData name="Harrison LEE" userId="919f7e7e41bb6869" providerId="LiveId" clId="{21843D65-F057-4240-A4BC-307D734FF1C2}" dt="2022-01-27T05:39:41.011" v="33" actId="47"/>
        <pc:sldMkLst>
          <pc:docMk/>
          <pc:sldMk cId="3459976890" sldId="30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BA98-D3BE-453C-AD18-F5AA573E87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3E23EF55-0ACA-4012-B14B-7332DCEAD5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D454B71D-F9D4-4043-9EF8-A60CC7D5B6A5}"/>
              </a:ext>
            </a:extLst>
          </p:cNvPr>
          <p:cNvSpPr>
            <a:spLocks noGrp="1"/>
          </p:cNvSpPr>
          <p:nvPr>
            <p:ph type="dt" sz="half" idx="10"/>
          </p:nvPr>
        </p:nvSpPr>
        <p:spPr/>
        <p:txBody>
          <a:bodyPr/>
          <a:lstStyle/>
          <a:p>
            <a:fld id="{DB613C88-344F-4BC3-9D6D-D1DF1F3E32BA}" type="datetimeFigureOut">
              <a:rPr lang="en-HK" smtClean="0"/>
              <a:t>7/2/2022</a:t>
            </a:fld>
            <a:endParaRPr lang="en-HK"/>
          </a:p>
        </p:txBody>
      </p:sp>
      <p:sp>
        <p:nvSpPr>
          <p:cNvPr id="5" name="Footer Placeholder 4">
            <a:extLst>
              <a:ext uri="{FF2B5EF4-FFF2-40B4-BE49-F238E27FC236}">
                <a16:creationId xmlns:a16="http://schemas.microsoft.com/office/drawing/2014/main" id="{647FEB89-B2F7-47E6-BBE6-449407DD83EB}"/>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00CB1831-F2BA-4FD0-86B6-C28BFB34E516}"/>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4047991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8606-5876-4CBF-ACEF-DC361594D575}"/>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03261B4B-A907-435F-8115-78A26CC124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BBE1FF07-907C-45B6-9282-3FD36555DFF3}"/>
              </a:ext>
            </a:extLst>
          </p:cNvPr>
          <p:cNvSpPr>
            <a:spLocks noGrp="1"/>
          </p:cNvSpPr>
          <p:nvPr>
            <p:ph type="dt" sz="half" idx="10"/>
          </p:nvPr>
        </p:nvSpPr>
        <p:spPr/>
        <p:txBody>
          <a:bodyPr/>
          <a:lstStyle/>
          <a:p>
            <a:fld id="{DB613C88-344F-4BC3-9D6D-D1DF1F3E32BA}" type="datetimeFigureOut">
              <a:rPr lang="en-HK" smtClean="0"/>
              <a:t>7/2/2022</a:t>
            </a:fld>
            <a:endParaRPr lang="en-HK"/>
          </a:p>
        </p:txBody>
      </p:sp>
      <p:sp>
        <p:nvSpPr>
          <p:cNvPr id="5" name="Footer Placeholder 4">
            <a:extLst>
              <a:ext uri="{FF2B5EF4-FFF2-40B4-BE49-F238E27FC236}">
                <a16:creationId xmlns:a16="http://schemas.microsoft.com/office/drawing/2014/main" id="{556D298E-3AB3-402D-867B-3BC15C1E9784}"/>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2066391E-06A0-4FF7-96A1-E1A9CBD5794E}"/>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4176446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FFF86B-D989-4FF0-B094-095B1B44BD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06C8A3D7-7778-48E7-8BEE-6953D36A37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CF232906-A6B3-4FB5-9798-AAC135ED0C43}"/>
              </a:ext>
            </a:extLst>
          </p:cNvPr>
          <p:cNvSpPr>
            <a:spLocks noGrp="1"/>
          </p:cNvSpPr>
          <p:nvPr>
            <p:ph type="dt" sz="half" idx="10"/>
          </p:nvPr>
        </p:nvSpPr>
        <p:spPr/>
        <p:txBody>
          <a:bodyPr/>
          <a:lstStyle/>
          <a:p>
            <a:fld id="{DB613C88-344F-4BC3-9D6D-D1DF1F3E32BA}" type="datetimeFigureOut">
              <a:rPr lang="en-HK" smtClean="0"/>
              <a:t>7/2/2022</a:t>
            </a:fld>
            <a:endParaRPr lang="en-HK"/>
          </a:p>
        </p:txBody>
      </p:sp>
      <p:sp>
        <p:nvSpPr>
          <p:cNvPr id="5" name="Footer Placeholder 4">
            <a:extLst>
              <a:ext uri="{FF2B5EF4-FFF2-40B4-BE49-F238E27FC236}">
                <a16:creationId xmlns:a16="http://schemas.microsoft.com/office/drawing/2014/main" id="{62819258-A2A7-4E43-9CC2-215653B253ED}"/>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E772D133-D6D4-471D-A58C-0438BF690CCA}"/>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1282046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7594-6367-4489-A5A3-FF8127741070}"/>
              </a:ext>
            </a:extLst>
          </p:cNvPr>
          <p:cNvSpPr>
            <a:spLocks noGrp="1"/>
          </p:cNvSpPr>
          <p:nvPr>
            <p:ph type="title"/>
          </p:nvPr>
        </p:nvSpPr>
        <p:spPr/>
        <p:txBody>
          <a:bodyPr/>
          <a:lstStyle>
            <a:lvl1pPr>
              <a:defRPr>
                <a:solidFill>
                  <a:srgbClr val="002060"/>
                </a:solidFill>
                <a:latin typeface="Arial" panose="020B0604020202020204" pitchFamily="34" charset="0"/>
                <a:cs typeface="Arial" panose="020B0604020202020204" pitchFamily="34" charset="0"/>
              </a:defRPr>
            </a:lvl1pPr>
          </a:lstStyle>
          <a:p>
            <a:r>
              <a:rPr lang="en-US" dirty="0"/>
              <a:t>Click to edit Master title style</a:t>
            </a:r>
            <a:endParaRPr lang="en-HK" dirty="0"/>
          </a:p>
        </p:txBody>
      </p:sp>
      <p:sp>
        <p:nvSpPr>
          <p:cNvPr id="3" name="Content Placeholder 2">
            <a:extLst>
              <a:ext uri="{FF2B5EF4-FFF2-40B4-BE49-F238E27FC236}">
                <a16:creationId xmlns:a16="http://schemas.microsoft.com/office/drawing/2014/main" id="{4196DC36-0A03-4286-A5D8-0A5AF8F75A0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HK" dirty="0"/>
          </a:p>
        </p:txBody>
      </p:sp>
      <p:sp>
        <p:nvSpPr>
          <p:cNvPr id="4" name="Date Placeholder 3">
            <a:extLst>
              <a:ext uri="{FF2B5EF4-FFF2-40B4-BE49-F238E27FC236}">
                <a16:creationId xmlns:a16="http://schemas.microsoft.com/office/drawing/2014/main" id="{8B72825C-C8C0-4A0A-954D-919F940BD57B}"/>
              </a:ext>
            </a:extLst>
          </p:cNvPr>
          <p:cNvSpPr>
            <a:spLocks noGrp="1"/>
          </p:cNvSpPr>
          <p:nvPr>
            <p:ph type="dt" sz="half" idx="10"/>
          </p:nvPr>
        </p:nvSpPr>
        <p:spPr/>
        <p:txBody>
          <a:bodyPr/>
          <a:lstStyle/>
          <a:p>
            <a:fld id="{DB613C88-344F-4BC3-9D6D-D1DF1F3E32BA}" type="datetimeFigureOut">
              <a:rPr lang="en-HK" smtClean="0"/>
              <a:t>7/2/2022</a:t>
            </a:fld>
            <a:endParaRPr lang="en-HK"/>
          </a:p>
        </p:txBody>
      </p:sp>
      <p:sp>
        <p:nvSpPr>
          <p:cNvPr id="5" name="Footer Placeholder 4">
            <a:extLst>
              <a:ext uri="{FF2B5EF4-FFF2-40B4-BE49-F238E27FC236}">
                <a16:creationId xmlns:a16="http://schemas.microsoft.com/office/drawing/2014/main" id="{2C70BEC2-5EE6-4754-B9BB-23C229CBE962}"/>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2BF94FDD-6FDA-4D8D-A553-9EAE51FE16C7}"/>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3195808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8443-564F-4029-8990-5F9B8C5F2C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B489C6A3-A4F4-4560-8524-FBF1625E6F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2EA08-0C28-4486-9E8D-384B3597058C}"/>
              </a:ext>
            </a:extLst>
          </p:cNvPr>
          <p:cNvSpPr>
            <a:spLocks noGrp="1"/>
          </p:cNvSpPr>
          <p:nvPr>
            <p:ph type="dt" sz="half" idx="10"/>
          </p:nvPr>
        </p:nvSpPr>
        <p:spPr/>
        <p:txBody>
          <a:bodyPr/>
          <a:lstStyle/>
          <a:p>
            <a:fld id="{DB613C88-344F-4BC3-9D6D-D1DF1F3E32BA}" type="datetimeFigureOut">
              <a:rPr lang="en-HK" smtClean="0"/>
              <a:t>7/2/2022</a:t>
            </a:fld>
            <a:endParaRPr lang="en-HK"/>
          </a:p>
        </p:txBody>
      </p:sp>
      <p:sp>
        <p:nvSpPr>
          <p:cNvPr id="5" name="Footer Placeholder 4">
            <a:extLst>
              <a:ext uri="{FF2B5EF4-FFF2-40B4-BE49-F238E27FC236}">
                <a16:creationId xmlns:a16="http://schemas.microsoft.com/office/drawing/2014/main" id="{418F10BD-3405-4561-A4CC-306EF5BC960D}"/>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4594E247-B302-4C9E-89BF-C0EEB3485152}"/>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335056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733B2-CFF2-4F51-92BE-9FA03602B534}"/>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A58E5BB7-D900-4434-8384-7FE723BF38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1F9AE6E5-6CCB-4DFC-9F2A-5E187266E0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D63086B9-F812-4954-9434-E32F53D30DBF}"/>
              </a:ext>
            </a:extLst>
          </p:cNvPr>
          <p:cNvSpPr>
            <a:spLocks noGrp="1"/>
          </p:cNvSpPr>
          <p:nvPr>
            <p:ph type="dt" sz="half" idx="10"/>
          </p:nvPr>
        </p:nvSpPr>
        <p:spPr/>
        <p:txBody>
          <a:bodyPr/>
          <a:lstStyle/>
          <a:p>
            <a:fld id="{DB613C88-344F-4BC3-9D6D-D1DF1F3E32BA}" type="datetimeFigureOut">
              <a:rPr lang="en-HK" smtClean="0"/>
              <a:t>7/2/2022</a:t>
            </a:fld>
            <a:endParaRPr lang="en-HK"/>
          </a:p>
        </p:txBody>
      </p:sp>
      <p:sp>
        <p:nvSpPr>
          <p:cNvPr id="6" name="Footer Placeholder 5">
            <a:extLst>
              <a:ext uri="{FF2B5EF4-FFF2-40B4-BE49-F238E27FC236}">
                <a16:creationId xmlns:a16="http://schemas.microsoft.com/office/drawing/2014/main" id="{46D2026F-0D9C-41F6-995A-04F16C564C1C}"/>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02D354AA-3390-446A-AABF-FE6312EF121E}"/>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4208511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4B1E-46D5-4CB1-9013-D2BEE0EEA198}"/>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97823586-0ACD-4971-B5D7-6808581059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5958A4-239F-494C-9209-6975FB8D86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82F8001C-DD27-4CFD-A1FD-5E8BD5297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80C3DE-3609-46EF-8081-1793356B01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8A972F86-1C9A-4785-A1C2-E6C115762C28}"/>
              </a:ext>
            </a:extLst>
          </p:cNvPr>
          <p:cNvSpPr>
            <a:spLocks noGrp="1"/>
          </p:cNvSpPr>
          <p:nvPr>
            <p:ph type="dt" sz="half" idx="10"/>
          </p:nvPr>
        </p:nvSpPr>
        <p:spPr/>
        <p:txBody>
          <a:bodyPr/>
          <a:lstStyle/>
          <a:p>
            <a:fld id="{DB613C88-344F-4BC3-9D6D-D1DF1F3E32BA}" type="datetimeFigureOut">
              <a:rPr lang="en-HK" smtClean="0"/>
              <a:t>7/2/2022</a:t>
            </a:fld>
            <a:endParaRPr lang="en-HK"/>
          </a:p>
        </p:txBody>
      </p:sp>
      <p:sp>
        <p:nvSpPr>
          <p:cNvPr id="8" name="Footer Placeholder 7">
            <a:extLst>
              <a:ext uri="{FF2B5EF4-FFF2-40B4-BE49-F238E27FC236}">
                <a16:creationId xmlns:a16="http://schemas.microsoft.com/office/drawing/2014/main" id="{8CB02DC1-238A-40C8-97FD-6FBA56324B85}"/>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562E6A86-4B11-493C-B989-2990DBB646FE}"/>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250411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CA23-AB81-4AAD-855D-3B5D10064BEF}"/>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211B4674-C45C-4943-8A5B-B3FB8DB783BB}"/>
              </a:ext>
            </a:extLst>
          </p:cNvPr>
          <p:cNvSpPr>
            <a:spLocks noGrp="1"/>
          </p:cNvSpPr>
          <p:nvPr>
            <p:ph type="dt" sz="half" idx="10"/>
          </p:nvPr>
        </p:nvSpPr>
        <p:spPr/>
        <p:txBody>
          <a:bodyPr/>
          <a:lstStyle/>
          <a:p>
            <a:fld id="{DB613C88-344F-4BC3-9D6D-D1DF1F3E32BA}" type="datetimeFigureOut">
              <a:rPr lang="en-HK" smtClean="0"/>
              <a:t>7/2/2022</a:t>
            </a:fld>
            <a:endParaRPr lang="en-HK"/>
          </a:p>
        </p:txBody>
      </p:sp>
      <p:sp>
        <p:nvSpPr>
          <p:cNvPr id="4" name="Footer Placeholder 3">
            <a:extLst>
              <a:ext uri="{FF2B5EF4-FFF2-40B4-BE49-F238E27FC236}">
                <a16:creationId xmlns:a16="http://schemas.microsoft.com/office/drawing/2014/main" id="{DE330C49-7417-42D8-A23E-ED5286DAAA11}"/>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75B37475-9EBB-4499-A35A-26D0DEB0FB89}"/>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26272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97564-8916-49A3-9930-F22C3F4C7D71}"/>
              </a:ext>
            </a:extLst>
          </p:cNvPr>
          <p:cNvSpPr>
            <a:spLocks noGrp="1"/>
          </p:cNvSpPr>
          <p:nvPr>
            <p:ph type="dt" sz="half" idx="10"/>
          </p:nvPr>
        </p:nvSpPr>
        <p:spPr/>
        <p:txBody>
          <a:bodyPr/>
          <a:lstStyle/>
          <a:p>
            <a:fld id="{DB613C88-344F-4BC3-9D6D-D1DF1F3E32BA}" type="datetimeFigureOut">
              <a:rPr lang="en-HK" smtClean="0"/>
              <a:t>7/2/2022</a:t>
            </a:fld>
            <a:endParaRPr lang="en-HK"/>
          </a:p>
        </p:txBody>
      </p:sp>
      <p:sp>
        <p:nvSpPr>
          <p:cNvPr id="3" name="Footer Placeholder 2">
            <a:extLst>
              <a:ext uri="{FF2B5EF4-FFF2-40B4-BE49-F238E27FC236}">
                <a16:creationId xmlns:a16="http://schemas.microsoft.com/office/drawing/2014/main" id="{6531B010-D890-4E1A-BFED-C99CFA0592C3}"/>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AFAE053F-3FBF-46C8-9E35-C2D3CF6BEA32}"/>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1038654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8F27-D80D-4DCE-B712-B619E5744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C2DA1CF5-7DB1-4B1A-881D-55D2F9C271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8282321F-A260-4C7D-ADF3-FBA9224A5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774796-CC76-43C5-891B-9DFDB394DC6C}"/>
              </a:ext>
            </a:extLst>
          </p:cNvPr>
          <p:cNvSpPr>
            <a:spLocks noGrp="1"/>
          </p:cNvSpPr>
          <p:nvPr>
            <p:ph type="dt" sz="half" idx="10"/>
          </p:nvPr>
        </p:nvSpPr>
        <p:spPr/>
        <p:txBody>
          <a:bodyPr/>
          <a:lstStyle/>
          <a:p>
            <a:fld id="{DB613C88-344F-4BC3-9D6D-D1DF1F3E32BA}" type="datetimeFigureOut">
              <a:rPr lang="en-HK" smtClean="0"/>
              <a:t>7/2/2022</a:t>
            </a:fld>
            <a:endParaRPr lang="en-HK"/>
          </a:p>
        </p:txBody>
      </p:sp>
      <p:sp>
        <p:nvSpPr>
          <p:cNvPr id="6" name="Footer Placeholder 5">
            <a:extLst>
              <a:ext uri="{FF2B5EF4-FFF2-40B4-BE49-F238E27FC236}">
                <a16:creationId xmlns:a16="http://schemas.microsoft.com/office/drawing/2014/main" id="{DDC2A976-28E6-4C33-8C62-ACB1E370D796}"/>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0FFE67D4-2843-4E9D-8359-39F398E335D4}"/>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2712301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D988-FA5D-41D6-B50B-384BC79C3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5F47F4D7-63D2-4B3E-BB37-90FDC91F1D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0E566C89-F2CF-457D-A8AB-574E70E81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867F1D-64BF-460D-BADB-AE0158CFC20D}"/>
              </a:ext>
            </a:extLst>
          </p:cNvPr>
          <p:cNvSpPr>
            <a:spLocks noGrp="1"/>
          </p:cNvSpPr>
          <p:nvPr>
            <p:ph type="dt" sz="half" idx="10"/>
          </p:nvPr>
        </p:nvSpPr>
        <p:spPr/>
        <p:txBody>
          <a:bodyPr/>
          <a:lstStyle/>
          <a:p>
            <a:fld id="{DB613C88-344F-4BC3-9D6D-D1DF1F3E32BA}" type="datetimeFigureOut">
              <a:rPr lang="en-HK" smtClean="0"/>
              <a:t>7/2/2022</a:t>
            </a:fld>
            <a:endParaRPr lang="en-HK"/>
          </a:p>
        </p:txBody>
      </p:sp>
      <p:sp>
        <p:nvSpPr>
          <p:cNvPr id="6" name="Footer Placeholder 5">
            <a:extLst>
              <a:ext uri="{FF2B5EF4-FFF2-40B4-BE49-F238E27FC236}">
                <a16:creationId xmlns:a16="http://schemas.microsoft.com/office/drawing/2014/main" id="{D4AD0E9F-5B43-452E-995C-8383E5D32DEC}"/>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8BCD5A41-78BC-4961-8B16-4EED5E3231A7}"/>
              </a:ext>
            </a:extLst>
          </p:cNvPr>
          <p:cNvSpPr>
            <a:spLocks noGrp="1"/>
          </p:cNvSpPr>
          <p:nvPr>
            <p:ph type="sldNum" sz="quarter" idx="12"/>
          </p:nvPr>
        </p:nvSpPr>
        <p:spPr/>
        <p:txBody>
          <a:bodyPr/>
          <a:lstStyle/>
          <a:p>
            <a:fld id="{1E1A80D4-345B-4981-ADCA-6A9140DD101B}" type="slidenum">
              <a:rPr lang="en-HK" smtClean="0"/>
              <a:t>‹#›</a:t>
            </a:fld>
            <a:endParaRPr lang="en-HK"/>
          </a:p>
        </p:txBody>
      </p:sp>
    </p:spTree>
    <p:extLst>
      <p:ext uri="{BB962C8B-B14F-4D97-AF65-F5344CB8AC3E}">
        <p14:creationId xmlns:p14="http://schemas.microsoft.com/office/powerpoint/2010/main" val="976735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1640DF-3FD3-4997-9EFD-5EB3A1EBDA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23388ED9-6277-4177-9FAD-42ED23C07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5508CE92-18D8-4CE5-865F-5901E09E22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13C88-344F-4BC3-9D6D-D1DF1F3E32BA}" type="datetimeFigureOut">
              <a:rPr lang="en-HK" smtClean="0"/>
              <a:t>7/2/2022</a:t>
            </a:fld>
            <a:endParaRPr lang="en-HK"/>
          </a:p>
        </p:txBody>
      </p:sp>
      <p:sp>
        <p:nvSpPr>
          <p:cNvPr id="5" name="Footer Placeholder 4">
            <a:extLst>
              <a:ext uri="{FF2B5EF4-FFF2-40B4-BE49-F238E27FC236}">
                <a16:creationId xmlns:a16="http://schemas.microsoft.com/office/drawing/2014/main" id="{E79A5C10-ABFD-4083-9FEA-6E5172BC64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F6342ABA-1CE9-44DA-9C4E-A853C2A4E8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1A80D4-345B-4981-ADCA-6A9140DD101B}" type="slidenum">
              <a:rPr lang="en-HK" smtClean="0"/>
              <a:t>‹#›</a:t>
            </a:fld>
            <a:endParaRPr lang="en-HK"/>
          </a:p>
        </p:txBody>
      </p:sp>
    </p:spTree>
    <p:extLst>
      <p:ext uri="{BB962C8B-B14F-4D97-AF65-F5344CB8AC3E}">
        <p14:creationId xmlns:p14="http://schemas.microsoft.com/office/powerpoint/2010/main" val="215897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VC3r9-OaWes" TargetMode="External"/><Relationship Id="rId2" Type="http://schemas.openxmlformats.org/officeDocument/2006/relationships/hyperlink" Target="http://www.youtube.com/watch?v=jyqOTJOJSoU"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jiXQKAwoRLY&amp;feature=related"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caHXwJbkbQU"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3.gif"/></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AC23-F8F8-4D71-96F5-6BEC4C1616E9}"/>
              </a:ext>
            </a:extLst>
          </p:cNvPr>
          <p:cNvSpPr>
            <a:spLocks noGrp="1"/>
          </p:cNvSpPr>
          <p:nvPr>
            <p:ph type="ctrTitle"/>
          </p:nvPr>
        </p:nvSpPr>
        <p:spPr/>
        <p:txBody>
          <a:bodyPr/>
          <a:lstStyle/>
          <a:p>
            <a:r>
              <a:rPr lang="en-GB" sz="6000" dirty="0">
                <a:solidFill>
                  <a:srgbClr val="002060"/>
                </a:solidFill>
                <a:latin typeface="Arial" panose="020B0604020202020204" pitchFamily="34" charset="0"/>
                <a:cs typeface="Arial" panose="020B0604020202020204" pitchFamily="34" charset="0"/>
              </a:rPr>
              <a:t>Electricity &amp; Magnetisms 2 </a:t>
            </a:r>
            <a:endParaRPr lang="en-HK" dirty="0">
              <a:solidFill>
                <a:srgbClr val="002060"/>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BB03D649-CBC3-4191-AE42-50FFD0E3C3D3}"/>
              </a:ext>
            </a:extLst>
          </p:cNvPr>
          <p:cNvSpPr>
            <a:spLocks noGrp="1"/>
          </p:cNvSpPr>
          <p:nvPr>
            <p:ph type="subTitle" idx="1"/>
          </p:nvPr>
        </p:nvSpPr>
        <p:spPr/>
        <p:txBody>
          <a:bodyPr/>
          <a:lstStyle/>
          <a:p>
            <a:r>
              <a:rPr lang="en-GB" dirty="0"/>
              <a:t>Dr Harrison Lee</a:t>
            </a:r>
          </a:p>
          <a:p>
            <a:r>
              <a:rPr lang="en-GB" dirty="0"/>
              <a:t>Office: G6519</a:t>
            </a:r>
          </a:p>
          <a:p>
            <a:r>
              <a:rPr lang="en-GB" dirty="0"/>
              <a:t>Consultation hour: Thu 10 am – 11 am</a:t>
            </a:r>
          </a:p>
          <a:p>
            <a:endParaRPr lang="en-HK" dirty="0"/>
          </a:p>
        </p:txBody>
      </p:sp>
    </p:spTree>
    <p:extLst>
      <p:ext uri="{BB962C8B-B14F-4D97-AF65-F5344CB8AC3E}">
        <p14:creationId xmlns:p14="http://schemas.microsoft.com/office/powerpoint/2010/main" val="503518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8D789-9699-4CB0-8081-D8D8ACB491C0}"/>
              </a:ext>
            </a:extLst>
          </p:cNvPr>
          <p:cNvSpPr>
            <a:spLocks noGrp="1"/>
          </p:cNvSpPr>
          <p:nvPr>
            <p:ph type="title"/>
          </p:nvPr>
        </p:nvSpPr>
        <p:spPr/>
        <p:txBody>
          <a:bodyPr/>
          <a:lstStyle/>
          <a:p>
            <a:r>
              <a:rPr lang="en-HK" dirty="0"/>
              <a:t>How does a compass work?</a:t>
            </a:r>
          </a:p>
        </p:txBody>
      </p:sp>
      <p:sp>
        <p:nvSpPr>
          <p:cNvPr id="3" name="Content Placeholder 2">
            <a:extLst>
              <a:ext uri="{FF2B5EF4-FFF2-40B4-BE49-F238E27FC236}">
                <a16:creationId xmlns:a16="http://schemas.microsoft.com/office/drawing/2014/main" id="{9535AAF3-7AC2-4941-A344-42CF198DB5FA}"/>
              </a:ext>
            </a:extLst>
          </p:cNvPr>
          <p:cNvSpPr>
            <a:spLocks noGrp="1"/>
          </p:cNvSpPr>
          <p:nvPr>
            <p:ph idx="1"/>
          </p:nvPr>
        </p:nvSpPr>
        <p:spPr>
          <a:xfrm>
            <a:off x="838200" y="1825625"/>
            <a:ext cx="5562600" cy="4351338"/>
          </a:xfrm>
        </p:spPr>
        <p:txBody>
          <a:bodyPr/>
          <a:lstStyle/>
          <a:p>
            <a:r>
              <a:rPr lang="en-US" dirty="0"/>
              <a:t>The compass needle is in fact a </a:t>
            </a:r>
            <a:r>
              <a:rPr lang="en-US" dirty="0">
                <a:solidFill>
                  <a:srgbClr val="C00000"/>
                </a:solidFill>
              </a:rPr>
              <a:t>small magnet</a:t>
            </a:r>
            <a:r>
              <a:rPr lang="en-US" dirty="0"/>
              <a:t> which </a:t>
            </a:r>
            <a:r>
              <a:rPr lang="en-US" sz="2800" dirty="0"/>
              <a:t>aligns with the direction of the magnetic field originated from earth.</a:t>
            </a:r>
            <a:endParaRPr lang="en-HK" dirty="0"/>
          </a:p>
        </p:txBody>
      </p:sp>
      <p:pic>
        <p:nvPicPr>
          <p:cNvPr id="4" name="Picture 2" descr="Get Compass - Microsoft Store en-AF">
            <a:extLst>
              <a:ext uri="{FF2B5EF4-FFF2-40B4-BE49-F238E27FC236}">
                <a16:creationId xmlns:a16="http://schemas.microsoft.com/office/drawing/2014/main" id="{5E75F516-33CE-4CE9-A41B-7BD5A5974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184" y="352692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D52B59E-4858-4C1B-B5E2-60F0140F7FA5}"/>
              </a:ext>
            </a:extLst>
          </p:cNvPr>
          <p:cNvPicPr>
            <a:picLocks noChangeAspect="1"/>
          </p:cNvPicPr>
          <p:nvPr/>
        </p:nvPicPr>
        <p:blipFill>
          <a:blip r:embed="rId3"/>
          <a:stretch>
            <a:fillRect/>
          </a:stretch>
        </p:blipFill>
        <p:spPr>
          <a:xfrm>
            <a:off x="6501567" y="1592463"/>
            <a:ext cx="5255691" cy="4900412"/>
          </a:xfrm>
          <a:prstGeom prst="rect">
            <a:avLst/>
          </a:prstGeom>
        </p:spPr>
      </p:pic>
    </p:spTree>
    <p:extLst>
      <p:ext uri="{BB962C8B-B14F-4D97-AF65-F5344CB8AC3E}">
        <p14:creationId xmlns:p14="http://schemas.microsoft.com/office/powerpoint/2010/main" val="2986056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0158-9A8F-4AF6-93A3-7DDF6F8BB276}"/>
              </a:ext>
            </a:extLst>
          </p:cNvPr>
          <p:cNvSpPr>
            <a:spLocks noGrp="1"/>
          </p:cNvSpPr>
          <p:nvPr>
            <p:ph type="title"/>
          </p:nvPr>
        </p:nvSpPr>
        <p:spPr/>
        <p:txBody>
          <a:bodyPr/>
          <a:lstStyle/>
          <a:p>
            <a:r>
              <a:rPr lang="en-US" dirty="0"/>
              <a:t>Definition of the magnetic field</a:t>
            </a:r>
            <a:endParaRPr lang="en-HK" dirty="0"/>
          </a:p>
        </p:txBody>
      </p:sp>
      <p:sp>
        <p:nvSpPr>
          <p:cNvPr id="3" name="Content Placeholder 2">
            <a:extLst>
              <a:ext uri="{FF2B5EF4-FFF2-40B4-BE49-F238E27FC236}">
                <a16:creationId xmlns:a16="http://schemas.microsoft.com/office/drawing/2014/main" id="{10850801-5D57-4442-B558-C12219DC26CA}"/>
              </a:ext>
            </a:extLst>
          </p:cNvPr>
          <p:cNvSpPr>
            <a:spLocks noGrp="1"/>
          </p:cNvSpPr>
          <p:nvPr>
            <p:ph idx="1"/>
          </p:nvPr>
        </p:nvSpPr>
        <p:spPr>
          <a:xfrm>
            <a:off x="838200" y="1825625"/>
            <a:ext cx="9515475" cy="4810306"/>
          </a:xfrm>
        </p:spPr>
        <p:txBody>
          <a:bodyPr/>
          <a:lstStyle/>
          <a:p>
            <a:r>
              <a:rPr lang="en-US" dirty="0"/>
              <a:t>Definition of electric field</a:t>
            </a:r>
          </a:p>
          <a:p>
            <a:r>
              <a:rPr lang="en-GB" altLang="zh-HK" sz="2800" dirty="0"/>
              <a:t>Since we do not have magnetic monopole, we cannot define </a:t>
            </a:r>
            <a:r>
              <a:rPr lang="en-GB" altLang="zh-HK" sz="2800" b="1" dirty="0"/>
              <a:t>B</a:t>
            </a:r>
            <a:r>
              <a:rPr lang="en-GB" altLang="zh-HK" sz="2800" dirty="0"/>
              <a:t> in this way</a:t>
            </a:r>
          </a:p>
          <a:p>
            <a:r>
              <a:rPr lang="en-US" dirty="0"/>
              <a:t>Experimentally, we find that when a </a:t>
            </a:r>
            <a:r>
              <a:rPr lang="en-US" dirty="0">
                <a:solidFill>
                  <a:srgbClr val="C00000"/>
                </a:solidFill>
              </a:rPr>
              <a:t>charged particle </a:t>
            </a:r>
            <a:r>
              <a:rPr lang="en-US" dirty="0"/>
              <a:t>moves through a magnetic field with </a:t>
            </a:r>
            <a:r>
              <a:rPr lang="en-US" dirty="0">
                <a:solidFill>
                  <a:srgbClr val="C00000"/>
                </a:solidFill>
              </a:rPr>
              <a:t>velocity</a:t>
            </a:r>
            <a:r>
              <a:rPr lang="en-US" dirty="0"/>
              <a:t> </a:t>
            </a:r>
            <a:r>
              <a:rPr lang="en-US" b="1" dirty="0"/>
              <a:t>v</a:t>
            </a:r>
            <a:r>
              <a:rPr lang="en-US" dirty="0"/>
              <a:t>, a </a:t>
            </a:r>
            <a:r>
              <a:rPr lang="en-US" dirty="0">
                <a:solidFill>
                  <a:srgbClr val="C00000"/>
                </a:solidFill>
              </a:rPr>
              <a:t>force</a:t>
            </a:r>
            <a:r>
              <a:rPr lang="en-US" dirty="0"/>
              <a:t> </a:t>
            </a:r>
            <a:r>
              <a:rPr lang="en-US" b="1" dirty="0"/>
              <a:t>F</a:t>
            </a:r>
            <a:r>
              <a:rPr lang="en-US" baseline="-25000" dirty="0"/>
              <a:t>B</a:t>
            </a:r>
            <a:r>
              <a:rPr lang="en-US" dirty="0"/>
              <a:t> due to the field will act on the particle</a:t>
            </a:r>
          </a:p>
          <a:p>
            <a:endParaRPr lang="en-US" dirty="0"/>
          </a:p>
          <a:p>
            <a:endParaRPr lang="en-US" dirty="0"/>
          </a:p>
          <a:p>
            <a:r>
              <a:rPr lang="en-US" dirty="0"/>
              <a:t>Since </a:t>
            </a:r>
            <a:r>
              <a:rPr lang="en-US" b="1" dirty="0"/>
              <a:t>F</a:t>
            </a:r>
            <a:r>
              <a:rPr lang="en-US" baseline="-25000" dirty="0"/>
              <a:t>B</a:t>
            </a:r>
            <a:r>
              <a:rPr lang="en-US" dirty="0"/>
              <a:t>, </a:t>
            </a:r>
            <a:r>
              <a:rPr lang="en-US" b="1" dirty="0"/>
              <a:t>v</a:t>
            </a:r>
            <a:r>
              <a:rPr lang="en-US" dirty="0"/>
              <a:t> and q can be measured, this proves to be a convenient way to define </a:t>
            </a:r>
            <a:r>
              <a:rPr lang="en-US" b="1" dirty="0"/>
              <a:t>B</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01AE05-9CDC-40BD-88FB-BC7EC921EC36}"/>
                  </a:ext>
                </a:extLst>
              </p:cNvPr>
              <p:cNvSpPr txBox="1"/>
              <p:nvPr/>
            </p:nvSpPr>
            <p:spPr>
              <a:xfrm>
                <a:off x="4996675" y="1486989"/>
                <a:ext cx="993221" cy="849207"/>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𝐸</m:t>
                          </m:r>
                        </m:e>
                      </m:acc>
                      <m:r>
                        <a:rPr lang="en-US" sz="2400" i="1">
                          <a:latin typeface="Cambria Math" panose="02040503050406030204" pitchFamily="18" charset="0"/>
                        </a:rPr>
                        <m:t>=</m:t>
                      </m:r>
                      <m:f>
                        <m:fPr>
                          <m:ctrlPr>
                            <a:rPr lang="en-US" sz="2400" i="1">
                              <a:latin typeface="Cambria Math" panose="02040503050406030204" pitchFamily="18" charset="0"/>
                            </a:rPr>
                          </m:ctrlPr>
                        </m:fPr>
                        <m:num>
                          <m:acc>
                            <m:accPr>
                              <m:chr m:val="⃗"/>
                              <m:ctrlPr>
                                <a:rPr lang="en-US" sz="2400" i="1">
                                  <a:latin typeface="Cambria Math" panose="02040503050406030204" pitchFamily="18" charset="0"/>
                                </a:rPr>
                              </m:ctrlPr>
                            </m:accPr>
                            <m:e>
                              <m:sSub>
                                <m:sSubPr>
                                  <m:ctrlPr>
                                    <a:rPr lang="en-US" sz="2400" i="1" smtClean="0">
                                      <a:latin typeface="Cambria Math" panose="02040503050406030204" pitchFamily="18" charset="0"/>
                                    </a:rPr>
                                  </m:ctrlPr>
                                </m:sSubPr>
                                <m:e>
                                  <m:r>
                                    <a:rPr lang="en-HK" sz="2400" b="0" i="1" smtClean="0">
                                      <a:latin typeface="Cambria Math" panose="02040503050406030204" pitchFamily="18" charset="0"/>
                                    </a:rPr>
                                    <m:t>𝐹</m:t>
                                  </m:r>
                                </m:e>
                                <m:sub>
                                  <m:r>
                                    <a:rPr lang="en-HK" sz="2400" b="0" i="1" smtClean="0">
                                      <a:latin typeface="Cambria Math" panose="02040503050406030204" pitchFamily="18" charset="0"/>
                                    </a:rPr>
                                    <m:t>𝐸</m:t>
                                  </m:r>
                                </m:sub>
                              </m:sSub>
                            </m:e>
                          </m:acc>
                        </m:num>
                        <m:den>
                          <m:r>
                            <a:rPr lang="en-HK" sz="2400" b="0" i="1" smtClean="0">
                              <a:latin typeface="Cambria Math" panose="02040503050406030204" pitchFamily="18" charset="0"/>
                            </a:rPr>
                            <m:t>𝑞</m:t>
                          </m:r>
                        </m:den>
                      </m:f>
                    </m:oMath>
                  </m:oMathPara>
                </a14:m>
                <a:endParaRPr lang="en-US" sz="2400" dirty="0">
                  <a:solidFill>
                    <a:srgbClr val="C00000"/>
                  </a:solidFill>
                </a:endParaRPr>
              </a:p>
            </p:txBody>
          </p:sp>
        </mc:Choice>
        <mc:Fallback xmlns="">
          <p:sp>
            <p:nvSpPr>
              <p:cNvPr id="4" name="TextBox 3">
                <a:extLst>
                  <a:ext uri="{FF2B5EF4-FFF2-40B4-BE49-F238E27FC236}">
                    <a16:creationId xmlns:a16="http://schemas.microsoft.com/office/drawing/2014/main" id="{FC01AE05-9CDC-40BD-88FB-BC7EC921EC36}"/>
                  </a:ext>
                </a:extLst>
              </p:cNvPr>
              <p:cNvSpPr txBox="1">
                <a:spLocks noRot="1" noChangeAspect="1" noMove="1" noResize="1" noEditPoints="1" noAdjustHandles="1" noChangeArrowheads="1" noChangeShapeType="1" noTextEdit="1"/>
              </p:cNvSpPr>
              <p:nvPr/>
            </p:nvSpPr>
            <p:spPr>
              <a:xfrm>
                <a:off x="4996675" y="1486989"/>
                <a:ext cx="993221" cy="849207"/>
              </a:xfrm>
              <a:prstGeom prst="rect">
                <a:avLst/>
              </a:prstGeom>
              <a:blipFill>
                <a:blip r:embed="rId2"/>
                <a:stretch>
                  <a:fillRect/>
                </a:stretch>
              </a:blipFill>
              <a:ln w="25400">
                <a:noFill/>
              </a:ln>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893E65-DB61-45FF-BF5E-3495FC6998C1}"/>
                  </a:ext>
                </a:extLst>
              </p:cNvPr>
              <p:cNvSpPr txBox="1"/>
              <p:nvPr/>
            </p:nvSpPr>
            <p:spPr>
              <a:xfrm>
                <a:off x="4492562" y="4676775"/>
                <a:ext cx="2001445" cy="483146"/>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HK" sz="2800" i="1" smtClean="0">
                              <a:latin typeface="Cambria Math" panose="02040503050406030204" pitchFamily="18" charset="0"/>
                            </a:rPr>
                          </m:ctrlPr>
                        </m:accPr>
                        <m:e>
                          <m:sSub>
                            <m:sSubPr>
                              <m:ctrlPr>
                                <a:rPr lang="en-HK" sz="2800" i="1" smtClean="0">
                                  <a:latin typeface="Cambria Math" panose="02040503050406030204" pitchFamily="18" charset="0"/>
                                </a:rPr>
                              </m:ctrlPr>
                            </m:sSubPr>
                            <m:e>
                              <m:r>
                                <a:rPr lang="en-HK" sz="2800" b="0" i="1" smtClean="0">
                                  <a:latin typeface="Cambria Math" panose="02040503050406030204" pitchFamily="18" charset="0"/>
                                </a:rPr>
                                <m:t>𝐹</m:t>
                              </m:r>
                            </m:e>
                            <m:sub>
                              <m:r>
                                <a:rPr lang="en-HK" sz="2800" b="0" i="1" smtClean="0">
                                  <a:latin typeface="Cambria Math" panose="02040503050406030204" pitchFamily="18" charset="0"/>
                                </a:rPr>
                                <m:t>𝐵</m:t>
                              </m:r>
                            </m:sub>
                          </m:sSub>
                        </m:e>
                      </m:acc>
                      <m:r>
                        <a:rPr lang="en-HK" sz="2800" b="0" i="1" smtClean="0">
                          <a:latin typeface="Cambria Math" panose="02040503050406030204" pitchFamily="18" charset="0"/>
                        </a:rPr>
                        <m:t>=</m:t>
                      </m:r>
                      <m:r>
                        <a:rPr lang="en-HK" sz="2800" b="0" i="1" smtClean="0">
                          <a:latin typeface="Cambria Math" panose="02040503050406030204" pitchFamily="18" charset="0"/>
                        </a:rPr>
                        <m:t>𝑞</m:t>
                      </m:r>
                      <m:acc>
                        <m:accPr>
                          <m:chr m:val="⃗"/>
                          <m:ctrlPr>
                            <a:rPr lang="en-HK" sz="2800" b="0" i="1" smtClean="0">
                              <a:latin typeface="Cambria Math" panose="02040503050406030204" pitchFamily="18" charset="0"/>
                            </a:rPr>
                          </m:ctrlPr>
                        </m:accPr>
                        <m:e>
                          <m:r>
                            <a:rPr lang="en-HK" sz="2800" b="0" i="1" smtClean="0">
                              <a:latin typeface="Cambria Math" panose="02040503050406030204" pitchFamily="18" charset="0"/>
                            </a:rPr>
                            <m:t>𝑣</m:t>
                          </m:r>
                        </m:e>
                      </m:acc>
                      <m:r>
                        <a:rPr lang="en-HK" sz="2800" i="1" smtClean="0">
                          <a:latin typeface="Cambria Math" panose="02040503050406030204" pitchFamily="18" charset="0"/>
                          <a:ea typeface="Cambria Math" panose="02040503050406030204" pitchFamily="18" charset="0"/>
                        </a:rPr>
                        <m:t>×</m:t>
                      </m:r>
                      <m:acc>
                        <m:accPr>
                          <m:chr m:val="⃗"/>
                          <m:ctrlPr>
                            <a:rPr lang="en-HK" sz="2800" i="1" smtClean="0">
                              <a:latin typeface="Cambria Math" panose="02040503050406030204" pitchFamily="18" charset="0"/>
                              <a:ea typeface="Cambria Math" panose="02040503050406030204" pitchFamily="18" charset="0"/>
                            </a:rPr>
                          </m:ctrlPr>
                        </m:accPr>
                        <m:e>
                          <m:r>
                            <a:rPr lang="en-HK" sz="2800" b="0" i="1" smtClean="0">
                              <a:latin typeface="Cambria Math" panose="02040503050406030204" pitchFamily="18" charset="0"/>
                              <a:ea typeface="Cambria Math" panose="02040503050406030204" pitchFamily="18" charset="0"/>
                            </a:rPr>
                            <m:t>𝐵</m:t>
                          </m:r>
                        </m:e>
                      </m:acc>
                    </m:oMath>
                  </m:oMathPara>
                </a14:m>
                <a:endParaRPr lang="en-HK" sz="2800" dirty="0"/>
              </a:p>
            </p:txBody>
          </p:sp>
        </mc:Choice>
        <mc:Fallback xmlns="">
          <p:sp>
            <p:nvSpPr>
              <p:cNvPr id="5" name="TextBox 4">
                <a:extLst>
                  <a:ext uri="{FF2B5EF4-FFF2-40B4-BE49-F238E27FC236}">
                    <a16:creationId xmlns:a16="http://schemas.microsoft.com/office/drawing/2014/main" id="{FE893E65-DB61-45FF-BF5E-3495FC6998C1}"/>
                  </a:ext>
                </a:extLst>
              </p:cNvPr>
              <p:cNvSpPr txBox="1">
                <a:spLocks noRot="1" noChangeAspect="1" noMove="1" noResize="1" noEditPoints="1" noAdjustHandles="1" noChangeArrowheads="1" noChangeShapeType="1" noTextEdit="1"/>
              </p:cNvSpPr>
              <p:nvPr/>
            </p:nvSpPr>
            <p:spPr>
              <a:xfrm>
                <a:off x="4492562" y="4676775"/>
                <a:ext cx="2001445" cy="483146"/>
              </a:xfrm>
              <a:prstGeom prst="rect">
                <a:avLst/>
              </a:prstGeom>
              <a:blipFill>
                <a:blip r:embed="rId3"/>
                <a:stretch>
                  <a:fillRect/>
                </a:stretch>
              </a:blipFill>
              <a:ln w="25400">
                <a:solidFill>
                  <a:srgbClr val="C00000"/>
                </a:solidFill>
              </a:ln>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C1C475-BAA4-4668-B382-4580E91FA656}"/>
                  </a:ext>
                </a:extLst>
              </p:cNvPr>
              <p:cNvSpPr txBox="1"/>
              <p:nvPr/>
            </p:nvSpPr>
            <p:spPr>
              <a:xfrm>
                <a:off x="8268915" y="4423020"/>
                <a:ext cx="1205202" cy="990656"/>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HK" sz="2800" i="1" smtClean="0">
                              <a:latin typeface="Cambria Math" panose="02040503050406030204" pitchFamily="18" charset="0"/>
                              <a:ea typeface="Cambria Math" panose="02040503050406030204" pitchFamily="18" charset="0"/>
                            </a:rPr>
                          </m:ctrlPr>
                        </m:accPr>
                        <m:e>
                          <m:r>
                            <a:rPr lang="en-HK" sz="2800" b="0" i="1" smtClean="0">
                              <a:latin typeface="Cambria Math" panose="02040503050406030204" pitchFamily="18" charset="0"/>
                              <a:ea typeface="Cambria Math" panose="02040503050406030204" pitchFamily="18" charset="0"/>
                            </a:rPr>
                            <m:t>𝐵</m:t>
                          </m:r>
                        </m:e>
                      </m:acc>
                      <m:r>
                        <a:rPr lang="en-HK" sz="2800" b="0" i="0" smtClean="0">
                          <a:latin typeface="Cambria Math" panose="02040503050406030204" pitchFamily="18" charset="0"/>
                          <a:ea typeface="Cambria Math" panose="02040503050406030204" pitchFamily="18" charset="0"/>
                        </a:rPr>
                        <m:t>=</m:t>
                      </m:r>
                      <m:f>
                        <m:fPr>
                          <m:ctrlPr>
                            <a:rPr lang="en-HK" sz="2800" b="0" i="1" smtClean="0">
                              <a:latin typeface="Cambria Math" panose="02040503050406030204" pitchFamily="18" charset="0"/>
                              <a:ea typeface="Cambria Math" panose="02040503050406030204" pitchFamily="18" charset="0"/>
                            </a:rPr>
                          </m:ctrlPr>
                        </m:fPr>
                        <m:num>
                          <m:acc>
                            <m:accPr>
                              <m:chr m:val="⃗"/>
                              <m:ctrlPr>
                                <a:rPr lang="en-HK" sz="2800" i="1">
                                  <a:latin typeface="Cambria Math" panose="02040503050406030204" pitchFamily="18" charset="0"/>
                                </a:rPr>
                              </m:ctrlPr>
                            </m:accPr>
                            <m:e>
                              <m:sSub>
                                <m:sSubPr>
                                  <m:ctrlPr>
                                    <a:rPr lang="en-HK" sz="2800" i="1">
                                      <a:latin typeface="Cambria Math" panose="02040503050406030204" pitchFamily="18" charset="0"/>
                                    </a:rPr>
                                  </m:ctrlPr>
                                </m:sSubPr>
                                <m:e>
                                  <m:r>
                                    <a:rPr lang="en-HK" sz="2800" i="1">
                                      <a:latin typeface="Cambria Math" panose="02040503050406030204" pitchFamily="18" charset="0"/>
                                    </a:rPr>
                                    <m:t>𝐹</m:t>
                                  </m:r>
                                </m:e>
                                <m:sub>
                                  <m:r>
                                    <a:rPr lang="en-HK" sz="2800" i="1">
                                      <a:latin typeface="Cambria Math" panose="02040503050406030204" pitchFamily="18" charset="0"/>
                                    </a:rPr>
                                    <m:t>𝐵</m:t>
                                  </m:r>
                                </m:sub>
                              </m:sSub>
                            </m:e>
                          </m:acc>
                        </m:num>
                        <m:den>
                          <m:r>
                            <a:rPr lang="en-HK" sz="2800" i="1">
                              <a:latin typeface="Cambria Math" panose="02040503050406030204" pitchFamily="18" charset="0"/>
                            </a:rPr>
                            <m:t>𝑞</m:t>
                          </m:r>
                          <m:acc>
                            <m:accPr>
                              <m:chr m:val="⃗"/>
                              <m:ctrlPr>
                                <a:rPr lang="en-HK" sz="2800" i="1">
                                  <a:latin typeface="Cambria Math" panose="02040503050406030204" pitchFamily="18" charset="0"/>
                                </a:rPr>
                              </m:ctrlPr>
                            </m:accPr>
                            <m:e>
                              <m:r>
                                <a:rPr lang="en-HK" sz="2800" i="1">
                                  <a:latin typeface="Cambria Math" panose="02040503050406030204" pitchFamily="18" charset="0"/>
                                </a:rPr>
                                <m:t>𝑣</m:t>
                              </m:r>
                            </m:e>
                          </m:acc>
                        </m:den>
                      </m:f>
                    </m:oMath>
                  </m:oMathPara>
                </a14:m>
                <a:endParaRPr lang="en-HK" sz="2800" dirty="0"/>
              </a:p>
            </p:txBody>
          </p:sp>
        </mc:Choice>
        <mc:Fallback xmlns="">
          <p:sp>
            <p:nvSpPr>
              <p:cNvPr id="6" name="TextBox 5">
                <a:extLst>
                  <a:ext uri="{FF2B5EF4-FFF2-40B4-BE49-F238E27FC236}">
                    <a16:creationId xmlns:a16="http://schemas.microsoft.com/office/drawing/2014/main" id="{11C1C475-BAA4-4668-B382-4580E91FA656}"/>
                  </a:ext>
                </a:extLst>
              </p:cNvPr>
              <p:cNvSpPr txBox="1">
                <a:spLocks noRot="1" noChangeAspect="1" noMove="1" noResize="1" noEditPoints="1" noAdjustHandles="1" noChangeArrowheads="1" noChangeShapeType="1" noTextEdit="1"/>
              </p:cNvSpPr>
              <p:nvPr/>
            </p:nvSpPr>
            <p:spPr>
              <a:xfrm>
                <a:off x="8268915" y="4423020"/>
                <a:ext cx="1205202" cy="990656"/>
              </a:xfrm>
              <a:prstGeom prst="rect">
                <a:avLst/>
              </a:prstGeom>
              <a:blipFill>
                <a:blip r:embed="rId4"/>
                <a:stretch>
                  <a:fillRect/>
                </a:stretch>
              </a:blipFill>
              <a:ln w="25400">
                <a:noFill/>
              </a:ln>
            </p:spPr>
            <p:txBody>
              <a:bodyPr/>
              <a:lstStyle/>
              <a:p>
                <a:r>
                  <a:rPr lang="en-HK">
                    <a:noFill/>
                  </a:rPr>
                  <a:t> </a:t>
                </a:r>
              </a:p>
            </p:txBody>
          </p:sp>
        </mc:Fallback>
      </mc:AlternateContent>
    </p:spTree>
    <p:extLst>
      <p:ext uri="{BB962C8B-B14F-4D97-AF65-F5344CB8AC3E}">
        <p14:creationId xmlns:p14="http://schemas.microsoft.com/office/powerpoint/2010/main" val="2041589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A011-DE14-4C30-9ECB-B05D13466141}"/>
              </a:ext>
            </a:extLst>
          </p:cNvPr>
          <p:cNvSpPr>
            <a:spLocks noGrp="1"/>
          </p:cNvSpPr>
          <p:nvPr>
            <p:ph type="title"/>
          </p:nvPr>
        </p:nvSpPr>
        <p:spPr/>
        <p:txBody>
          <a:bodyPr/>
          <a:lstStyle/>
          <a:p>
            <a:r>
              <a:rPr lang="en-GB" altLang="zh-HK" sz="4400" dirty="0">
                <a:ea typeface="新細明體" charset="-120"/>
              </a:rPr>
              <a:t>The direction of the magnetic </a:t>
            </a:r>
            <a:r>
              <a:rPr lang="en-GB" altLang="zh-HK" dirty="0">
                <a:ea typeface="新細明體" charset="-120"/>
              </a:rPr>
              <a:t>f</a:t>
            </a:r>
            <a:r>
              <a:rPr lang="en-GB" altLang="zh-HK" sz="4400" dirty="0">
                <a:ea typeface="新細明體" charset="-120"/>
              </a:rPr>
              <a:t>orce</a:t>
            </a:r>
            <a:endParaRPr lang="en-HK" dirty="0"/>
          </a:p>
        </p:txBody>
      </p:sp>
      <p:sp>
        <p:nvSpPr>
          <p:cNvPr id="3" name="Content Placeholder 2">
            <a:extLst>
              <a:ext uri="{FF2B5EF4-FFF2-40B4-BE49-F238E27FC236}">
                <a16:creationId xmlns:a16="http://schemas.microsoft.com/office/drawing/2014/main" id="{FBD80C5A-B338-45EE-B667-52B6E8286929}"/>
              </a:ext>
            </a:extLst>
          </p:cNvPr>
          <p:cNvSpPr>
            <a:spLocks noGrp="1"/>
          </p:cNvSpPr>
          <p:nvPr>
            <p:ph idx="1"/>
          </p:nvPr>
        </p:nvSpPr>
        <p:spPr>
          <a:xfrm>
            <a:off x="838200" y="2171699"/>
            <a:ext cx="9643712" cy="4005263"/>
          </a:xfrm>
        </p:spPr>
        <p:txBody>
          <a:bodyPr/>
          <a:lstStyle/>
          <a:p>
            <a:r>
              <a:rPr lang="en-GB" altLang="zh-HK" sz="2800" dirty="0"/>
              <a:t>The</a:t>
            </a:r>
            <a:r>
              <a:rPr lang="en-GB" altLang="zh-HK" sz="2800" dirty="0">
                <a:solidFill>
                  <a:srgbClr val="C00000"/>
                </a:solidFill>
              </a:rPr>
              <a:t> force </a:t>
            </a:r>
            <a:r>
              <a:rPr lang="en-GB" altLang="zh-HK" sz="2800" b="1" dirty="0">
                <a:solidFill>
                  <a:srgbClr val="C00000"/>
                </a:solidFill>
              </a:rPr>
              <a:t>F</a:t>
            </a:r>
            <a:r>
              <a:rPr lang="en-GB" altLang="zh-HK" sz="2800" b="1" baseline="-25000" dirty="0">
                <a:solidFill>
                  <a:srgbClr val="C00000"/>
                </a:solidFill>
              </a:rPr>
              <a:t>B</a:t>
            </a:r>
            <a:r>
              <a:rPr lang="en-GB" altLang="zh-HK" sz="2800" dirty="0">
                <a:solidFill>
                  <a:srgbClr val="C00000"/>
                </a:solidFill>
              </a:rPr>
              <a:t> </a:t>
            </a:r>
            <a:r>
              <a:rPr lang="en-GB" altLang="zh-HK" sz="2800" dirty="0"/>
              <a:t>acting on a charged particle moving with velocity </a:t>
            </a:r>
            <a:r>
              <a:rPr lang="en-GB" altLang="zh-HK" sz="2800" b="1" dirty="0"/>
              <a:t>v</a:t>
            </a:r>
            <a:r>
              <a:rPr lang="en-GB" altLang="zh-HK" sz="2800" dirty="0"/>
              <a:t> through a magnetic field </a:t>
            </a:r>
            <a:r>
              <a:rPr lang="en-GB" altLang="zh-HK" sz="2800" b="1" dirty="0"/>
              <a:t>B</a:t>
            </a:r>
            <a:r>
              <a:rPr lang="en-GB" altLang="zh-HK" sz="2800" dirty="0"/>
              <a:t> </a:t>
            </a:r>
            <a:r>
              <a:rPr lang="en-GB" altLang="zh-HK" sz="2800" dirty="0">
                <a:solidFill>
                  <a:srgbClr val="C00000"/>
                </a:solidFill>
              </a:rPr>
              <a:t>is </a:t>
            </a:r>
            <a:r>
              <a:rPr lang="en-GB" altLang="zh-HK" sz="2800" i="1" dirty="0">
                <a:solidFill>
                  <a:srgbClr val="C00000"/>
                </a:solidFill>
              </a:rPr>
              <a:t>always</a:t>
            </a:r>
            <a:r>
              <a:rPr lang="en-GB" altLang="zh-HK" sz="2800" dirty="0">
                <a:solidFill>
                  <a:srgbClr val="C00000"/>
                </a:solidFill>
              </a:rPr>
              <a:t> perpendicular to </a:t>
            </a:r>
            <a:r>
              <a:rPr lang="en-GB" altLang="zh-HK" sz="2800" b="1" dirty="0">
                <a:solidFill>
                  <a:srgbClr val="C00000"/>
                </a:solidFill>
              </a:rPr>
              <a:t>v</a:t>
            </a:r>
            <a:r>
              <a:rPr lang="en-GB" altLang="zh-HK" sz="2800" dirty="0">
                <a:solidFill>
                  <a:srgbClr val="C00000"/>
                </a:solidFill>
              </a:rPr>
              <a:t> and </a:t>
            </a:r>
            <a:r>
              <a:rPr lang="en-GB" altLang="zh-HK" sz="2800" b="1" dirty="0">
                <a:solidFill>
                  <a:srgbClr val="C00000"/>
                </a:solidFill>
              </a:rPr>
              <a:t>B</a:t>
            </a:r>
            <a:r>
              <a:rPr lang="en-GB" altLang="zh-HK" sz="2800" dirty="0">
                <a:solidFill>
                  <a:srgbClr val="C00000"/>
                </a:solidFill>
              </a:rPr>
              <a:t>.</a:t>
            </a:r>
            <a:endParaRPr lang="en-GB" altLang="zh-HK" dirty="0">
              <a:solidFill>
                <a:srgbClr val="C00000"/>
              </a:solidFill>
            </a:endParaRPr>
          </a:p>
          <a:p>
            <a:r>
              <a:rPr lang="en-GB" altLang="zh-HK" sz="2800" dirty="0"/>
              <a:t>Direction is determined by </a:t>
            </a:r>
            <a:r>
              <a:rPr lang="en-GB" altLang="zh-HK" sz="2800" dirty="0">
                <a:solidFill>
                  <a:srgbClr val="C00000"/>
                </a:solidFill>
              </a:rPr>
              <a:t>the right-hand rule (in which </a:t>
            </a:r>
            <a:r>
              <a:rPr lang="en-GB" altLang="zh-HK" sz="2800" b="1" dirty="0">
                <a:solidFill>
                  <a:srgbClr val="C00000"/>
                </a:solidFill>
              </a:rPr>
              <a:t>v</a:t>
            </a:r>
            <a:r>
              <a:rPr lang="en-GB" altLang="zh-HK" sz="2800" dirty="0">
                <a:solidFill>
                  <a:srgbClr val="C00000"/>
                </a:solidFill>
              </a:rPr>
              <a:t> is swept into </a:t>
            </a:r>
            <a:r>
              <a:rPr lang="en-GB" altLang="zh-HK" sz="2800" b="1" dirty="0">
                <a:solidFill>
                  <a:srgbClr val="C00000"/>
                </a:solidFill>
              </a:rPr>
              <a:t>B</a:t>
            </a:r>
            <a:r>
              <a:rPr lang="en-GB" altLang="zh-HK" sz="2800" dirty="0">
                <a:solidFill>
                  <a:srgbClr val="C00000"/>
                </a:solidFill>
              </a:rPr>
              <a:t> through the smaller angle </a:t>
            </a:r>
            <a:r>
              <a:rPr lang="en-GB" altLang="zh-HK" sz="2800" i="1" dirty="0">
                <a:solidFill>
                  <a:srgbClr val="C00000"/>
                </a:solidFill>
                <a:sym typeface="Symbol" pitchFamily="18" charset="2"/>
              </a:rPr>
              <a:t> </a:t>
            </a:r>
            <a:r>
              <a:rPr lang="en-GB" altLang="zh-HK" sz="2800" dirty="0">
                <a:solidFill>
                  <a:srgbClr val="C00000"/>
                </a:solidFill>
              </a:rPr>
              <a:t>between them) gives the direction of </a:t>
            </a:r>
            <a:r>
              <a:rPr lang="en-GB" altLang="zh-HK" sz="2800" b="1" dirty="0">
                <a:solidFill>
                  <a:srgbClr val="C00000"/>
                </a:solidFill>
              </a:rPr>
              <a:t>v</a:t>
            </a:r>
            <a:r>
              <a:rPr lang="en-GB" altLang="zh-HK" sz="2800" dirty="0">
                <a:solidFill>
                  <a:srgbClr val="C00000"/>
                </a:solidFill>
              </a:rPr>
              <a:t> </a:t>
            </a:r>
            <a:r>
              <a:rPr lang="en-GB" altLang="zh-HK" sz="2800" dirty="0">
                <a:solidFill>
                  <a:srgbClr val="C00000"/>
                </a:solidFill>
                <a:sym typeface="Symbol" panose="05050102010706020507" pitchFamily="18" charset="2"/>
              </a:rPr>
              <a:t></a:t>
            </a:r>
            <a:r>
              <a:rPr lang="en-GB" altLang="zh-HK" sz="2800" dirty="0">
                <a:solidFill>
                  <a:srgbClr val="C00000"/>
                </a:solidFill>
              </a:rPr>
              <a:t> </a:t>
            </a:r>
            <a:r>
              <a:rPr lang="en-GB" altLang="zh-HK" sz="2800" b="1" dirty="0">
                <a:solidFill>
                  <a:srgbClr val="C00000"/>
                </a:solidFill>
              </a:rPr>
              <a:t>B</a:t>
            </a:r>
            <a:r>
              <a:rPr lang="en-GB" altLang="zh-HK" sz="2800" dirty="0">
                <a:solidFill>
                  <a:srgbClr val="C00000"/>
                </a:solidFill>
              </a:rPr>
              <a:t> as the direction of the thumb.</a:t>
            </a:r>
          </a:p>
          <a:p>
            <a:r>
              <a:rPr lang="en-GB" altLang="zh-HK" sz="2800" dirty="0"/>
              <a:t>If </a:t>
            </a:r>
            <a:r>
              <a:rPr lang="en-GB" altLang="zh-HK" sz="2800" i="1" dirty="0"/>
              <a:t>q</a:t>
            </a:r>
            <a:r>
              <a:rPr lang="en-GB" altLang="zh-HK" sz="2800" dirty="0"/>
              <a:t> is positive, then the direction of </a:t>
            </a:r>
            <a:r>
              <a:rPr lang="en-GB" altLang="zh-HK" sz="2800" b="1" dirty="0"/>
              <a:t>F</a:t>
            </a:r>
            <a:r>
              <a:rPr lang="en-GB" altLang="zh-HK" sz="2800" b="1" baseline="-25000" dirty="0"/>
              <a:t>B</a:t>
            </a:r>
            <a:r>
              <a:rPr lang="en-GB" altLang="zh-HK" sz="2800" dirty="0"/>
              <a:t> = </a:t>
            </a:r>
            <a:r>
              <a:rPr lang="en-GB" altLang="zh-HK" sz="2800" i="1" dirty="0"/>
              <a:t>q</a:t>
            </a:r>
            <a:r>
              <a:rPr lang="en-GB" altLang="zh-HK" sz="2800" dirty="0"/>
              <a:t> </a:t>
            </a:r>
            <a:r>
              <a:rPr lang="en-GB" altLang="zh-HK" sz="2800" b="1" dirty="0"/>
              <a:t>v</a:t>
            </a:r>
            <a:r>
              <a:rPr lang="en-GB" altLang="zh-HK" sz="2800" dirty="0"/>
              <a:t> X </a:t>
            </a:r>
            <a:r>
              <a:rPr lang="en-GB" altLang="zh-HK" sz="2800" b="1" dirty="0"/>
              <a:t>B</a:t>
            </a:r>
            <a:r>
              <a:rPr lang="en-GB" altLang="zh-HK" sz="2800" dirty="0"/>
              <a:t>  is in the direction of </a:t>
            </a:r>
            <a:r>
              <a:rPr lang="en-GB" altLang="zh-HK" sz="2800" b="1" dirty="0"/>
              <a:t>v</a:t>
            </a:r>
            <a:r>
              <a:rPr lang="en-GB" altLang="zh-HK" sz="2800" dirty="0"/>
              <a:t> </a:t>
            </a:r>
            <a:r>
              <a:rPr lang="en-GB" altLang="zh-HK" sz="2800" dirty="0">
                <a:sym typeface="Symbol" panose="05050102010706020507" pitchFamily="18" charset="2"/>
              </a:rPr>
              <a:t></a:t>
            </a:r>
            <a:r>
              <a:rPr lang="en-GB" altLang="zh-HK" sz="2800" dirty="0"/>
              <a:t> </a:t>
            </a:r>
            <a:r>
              <a:rPr lang="en-GB" altLang="zh-HK" sz="2800" b="1" dirty="0"/>
              <a:t>B</a:t>
            </a:r>
            <a:r>
              <a:rPr lang="en-GB" altLang="zh-HK" sz="2800" dirty="0"/>
              <a:t>. If </a:t>
            </a:r>
            <a:r>
              <a:rPr lang="en-GB" altLang="zh-HK" sz="2800" i="1" dirty="0"/>
              <a:t>q</a:t>
            </a:r>
            <a:r>
              <a:rPr lang="en-GB" altLang="zh-HK" sz="2800" dirty="0"/>
              <a:t> is negative, then the direction of  </a:t>
            </a:r>
            <a:r>
              <a:rPr lang="en-GB" altLang="zh-HK" sz="2800" b="1" dirty="0"/>
              <a:t>F</a:t>
            </a:r>
            <a:r>
              <a:rPr lang="en-GB" altLang="zh-HK" sz="2800" b="1" baseline="-25000" dirty="0"/>
              <a:t>B</a:t>
            </a:r>
            <a:r>
              <a:rPr lang="en-GB" altLang="zh-HK" sz="2800" dirty="0"/>
              <a:t> is opposite that of </a:t>
            </a:r>
            <a:r>
              <a:rPr lang="en-GB" altLang="zh-HK" sz="2800" b="1" dirty="0"/>
              <a:t>v</a:t>
            </a:r>
            <a:r>
              <a:rPr lang="en-GB" altLang="zh-HK" sz="2800" dirty="0"/>
              <a:t> </a:t>
            </a:r>
            <a:r>
              <a:rPr lang="en-GB" altLang="zh-HK" sz="2800" dirty="0">
                <a:sym typeface="Symbol" panose="05050102010706020507" pitchFamily="18" charset="2"/>
              </a:rPr>
              <a:t></a:t>
            </a:r>
            <a:r>
              <a:rPr lang="en-GB" altLang="zh-HK" sz="2800" dirty="0"/>
              <a:t> </a:t>
            </a:r>
            <a:r>
              <a:rPr lang="en-GB" altLang="zh-HK" sz="2800" b="1" dirty="0"/>
              <a:t>B</a:t>
            </a:r>
            <a:r>
              <a:rPr lang="en-GB" altLang="zh-HK" sz="2800" dirty="0"/>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253B7F-7C04-4F40-885B-D91C95CCC6F6}"/>
                  </a:ext>
                </a:extLst>
              </p:cNvPr>
              <p:cNvSpPr txBox="1"/>
              <p:nvPr/>
            </p:nvSpPr>
            <p:spPr>
              <a:xfrm>
                <a:off x="5095277" y="1577975"/>
                <a:ext cx="2001445" cy="483146"/>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HK" sz="2800" i="1" smtClean="0">
                              <a:latin typeface="Cambria Math" panose="02040503050406030204" pitchFamily="18" charset="0"/>
                            </a:rPr>
                          </m:ctrlPr>
                        </m:accPr>
                        <m:e>
                          <m:sSub>
                            <m:sSubPr>
                              <m:ctrlPr>
                                <a:rPr lang="en-HK" sz="2800" i="1" smtClean="0">
                                  <a:latin typeface="Cambria Math" panose="02040503050406030204" pitchFamily="18" charset="0"/>
                                </a:rPr>
                              </m:ctrlPr>
                            </m:sSubPr>
                            <m:e>
                              <m:r>
                                <a:rPr lang="en-HK" sz="2800" b="0" i="1" smtClean="0">
                                  <a:latin typeface="Cambria Math" panose="02040503050406030204" pitchFamily="18" charset="0"/>
                                </a:rPr>
                                <m:t>𝐹</m:t>
                              </m:r>
                            </m:e>
                            <m:sub>
                              <m:r>
                                <a:rPr lang="en-HK" sz="2800" b="0" i="1" smtClean="0">
                                  <a:latin typeface="Cambria Math" panose="02040503050406030204" pitchFamily="18" charset="0"/>
                                </a:rPr>
                                <m:t>𝐵</m:t>
                              </m:r>
                            </m:sub>
                          </m:sSub>
                        </m:e>
                      </m:acc>
                      <m:r>
                        <a:rPr lang="en-HK" sz="2800" b="0" i="1" smtClean="0">
                          <a:latin typeface="Cambria Math" panose="02040503050406030204" pitchFamily="18" charset="0"/>
                        </a:rPr>
                        <m:t>=</m:t>
                      </m:r>
                      <m:r>
                        <a:rPr lang="en-HK" sz="2800" b="0" i="1" smtClean="0">
                          <a:latin typeface="Cambria Math" panose="02040503050406030204" pitchFamily="18" charset="0"/>
                        </a:rPr>
                        <m:t>𝑞</m:t>
                      </m:r>
                      <m:acc>
                        <m:accPr>
                          <m:chr m:val="⃗"/>
                          <m:ctrlPr>
                            <a:rPr lang="en-HK" sz="2800" b="0" i="1" smtClean="0">
                              <a:latin typeface="Cambria Math" panose="02040503050406030204" pitchFamily="18" charset="0"/>
                            </a:rPr>
                          </m:ctrlPr>
                        </m:accPr>
                        <m:e>
                          <m:r>
                            <a:rPr lang="en-HK" sz="2800" b="0" i="1" smtClean="0">
                              <a:latin typeface="Cambria Math" panose="02040503050406030204" pitchFamily="18" charset="0"/>
                            </a:rPr>
                            <m:t>𝑣</m:t>
                          </m:r>
                        </m:e>
                      </m:acc>
                      <m:r>
                        <a:rPr lang="en-HK" sz="2800" i="1" smtClean="0">
                          <a:latin typeface="Cambria Math" panose="02040503050406030204" pitchFamily="18" charset="0"/>
                          <a:ea typeface="Cambria Math" panose="02040503050406030204" pitchFamily="18" charset="0"/>
                        </a:rPr>
                        <m:t>×</m:t>
                      </m:r>
                      <m:acc>
                        <m:accPr>
                          <m:chr m:val="⃗"/>
                          <m:ctrlPr>
                            <a:rPr lang="en-HK" sz="2800" i="1" smtClean="0">
                              <a:latin typeface="Cambria Math" panose="02040503050406030204" pitchFamily="18" charset="0"/>
                              <a:ea typeface="Cambria Math" panose="02040503050406030204" pitchFamily="18" charset="0"/>
                            </a:rPr>
                          </m:ctrlPr>
                        </m:accPr>
                        <m:e>
                          <m:r>
                            <a:rPr lang="en-HK" sz="2800" b="0" i="1" smtClean="0">
                              <a:latin typeface="Cambria Math" panose="02040503050406030204" pitchFamily="18" charset="0"/>
                              <a:ea typeface="Cambria Math" panose="02040503050406030204" pitchFamily="18" charset="0"/>
                            </a:rPr>
                            <m:t>𝐵</m:t>
                          </m:r>
                        </m:e>
                      </m:acc>
                    </m:oMath>
                  </m:oMathPara>
                </a14:m>
                <a:endParaRPr lang="en-HK" sz="2800" dirty="0"/>
              </a:p>
            </p:txBody>
          </p:sp>
        </mc:Choice>
        <mc:Fallback xmlns="">
          <p:sp>
            <p:nvSpPr>
              <p:cNvPr id="4" name="TextBox 3">
                <a:extLst>
                  <a:ext uri="{FF2B5EF4-FFF2-40B4-BE49-F238E27FC236}">
                    <a16:creationId xmlns:a16="http://schemas.microsoft.com/office/drawing/2014/main" id="{39253B7F-7C04-4F40-885B-D91C95CCC6F6}"/>
                  </a:ext>
                </a:extLst>
              </p:cNvPr>
              <p:cNvSpPr txBox="1">
                <a:spLocks noRot="1" noChangeAspect="1" noMove="1" noResize="1" noEditPoints="1" noAdjustHandles="1" noChangeArrowheads="1" noChangeShapeType="1" noTextEdit="1"/>
              </p:cNvSpPr>
              <p:nvPr/>
            </p:nvSpPr>
            <p:spPr>
              <a:xfrm>
                <a:off x="5095277" y="1577975"/>
                <a:ext cx="2001445" cy="483146"/>
              </a:xfrm>
              <a:prstGeom prst="rect">
                <a:avLst/>
              </a:prstGeom>
              <a:blipFill>
                <a:blip r:embed="rId2"/>
                <a:stretch>
                  <a:fillRect/>
                </a:stretch>
              </a:blipFill>
              <a:ln w="25400">
                <a:solidFill>
                  <a:srgbClr val="C00000"/>
                </a:solidFill>
              </a:ln>
            </p:spPr>
            <p:txBody>
              <a:bodyPr/>
              <a:lstStyle/>
              <a:p>
                <a:r>
                  <a:rPr lang="en-HK">
                    <a:noFill/>
                  </a:rPr>
                  <a:t> </a:t>
                </a:r>
              </a:p>
            </p:txBody>
          </p:sp>
        </mc:Fallback>
      </mc:AlternateContent>
      <p:pic>
        <p:nvPicPr>
          <p:cNvPr id="5" name="Picture 5" descr="F29_02">
            <a:extLst>
              <a:ext uri="{FF2B5EF4-FFF2-40B4-BE49-F238E27FC236}">
                <a16:creationId xmlns:a16="http://schemas.microsoft.com/office/drawing/2014/main" id="{F673651E-0055-4190-9AC2-5908F8214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545573" y="37106"/>
            <a:ext cx="1401763" cy="6553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14973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4049-6BA1-468C-8D3E-A25C9A697D3B}"/>
              </a:ext>
            </a:extLst>
          </p:cNvPr>
          <p:cNvSpPr>
            <a:spLocks noGrp="1"/>
          </p:cNvSpPr>
          <p:nvPr>
            <p:ph type="title"/>
          </p:nvPr>
        </p:nvSpPr>
        <p:spPr/>
        <p:txBody>
          <a:bodyPr/>
          <a:lstStyle/>
          <a:p>
            <a:r>
              <a:rPr lang="en-HK" dirty="0"/>
              <a:t>A moving charge in magnetic field</a:t>
            </a:r>
          </a:p>
        </p:txBody>
      </p:sp>
      <p:sp>
        <p:nvSpPr>
          <p:cNvPr id="3" name="Content Placeholder 2">
            <a:extLst>
              <a:ext uri="{FF2B5EF4-FFF2-40B4-BE49-F238E27FC236}">
                <a16:creationId xmlns:a16="http://schemas.microsoft.com/office/drawing/2014/main" id="{3A0E251E-271A-4A8D-96FB-2C96C28ED6AF}"/>
              </a:ext>
            </a:extLst>
          </p:cNvPr>
          <p:cNvSpPr>
            <a:spLocks noGrp="1"/>
          </p:cNvSpPr>
          <p:nvPr>
            <p:ph idx="1"/>
          </p:nvPr>
        </p:nvSpPr>
        <p:spPr/>
        <p:txBody>
          <a:bodyPr/>
          <a:lstStyle/>
          <a:p>
            <a:endParaRPr lang="en-HK" dirty="0"/>
          </a:p>
        </p:txBody>
      </p:sp>
      <p:pic>
        <p:nvPicPr>
          <p:cNvPr id="5" name="Picture 4">
            <a:extLst>
              <a:ext uri="{FF2B5EF4-FFF2-40B4-BE49-F238E27FC236}">
                <a16:creationId xmlns:a16="http://schemas.microsoft.com/office/drawing/2014/main" id="{9F8CF6C4-9578-4B89-A846-1A341A2B01EF}"/>
              </a:ext>
            </a:extLst>
          </p:cNvPr>
          <p:cNvPicPr>
            <a:picLocks noChangeAspect="1"/>
          </p:cNvPicPr>
          <p:nvPr/>
        </p:nvPicPr>
        <p:blipFill>
          <a:blip r:embed="rId2"/>
          <a:stretch>
            <a:fillRect/>
          </a:stretch>
        </p:blipFill>
        <p:spPr>
          <a:xfrm>
            <a:off x="2263277" y="1663972"/>
            <a:ext cx="7483200" cy="4828903"/>
          </a:xfrm>
          <a:prstGeom prst="rect">
            <a:avLst/>
          </a:prstGeom>
        </p:spPr>
      </p:pic>
    </p:spTree>
    <p:extLst>
      <p:ext uri="{BB962C8B-B14F-4D97-AF65-F5344CB8AC3E}">
        <p14:creationId xmlns:p14="http://schemas.microsoft.com/office/powerpoint/2010/main" val="1248902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64A9B-CB8C-4582-9E12-53BA65C0FA89}"/>
              </a:ext>
            </a:extLst>
          </p:cNvPr>
          <p:cNvSpPr>
            <a:spLocks noGrp="1"/>
          </p:cNvSpPr>
          <p:nvPr>
            <p:ph type="title"/>
          </p:nvPr>
        </p:nvSpPr>
        <p:spPr/>
        <p:txBody>
          <a:bodyPr/>
          <a:lstStyle/>
          <a:p>
            <a:r>
              <a:rPr lang="en-HK" dirty="0"/>
              <a:t>What are auroras?</a:t>
            </a:r>
          </a:p>
        </p:txBody>
      </p:sp>
      <p:sp>
        <p:nvSpPr>
          <p:cNvPr id="3" name="Content Placeholder 2">
            <a:extLst>
              <a:ext uri="{FF2B5EF4-FFF2-40B4-BE49-F238E27FC236}">
                <a16:creationId xmlns:a16="http://schemas.microsoft.com/office/drawing/2014/main" id="{4871879E-804E-465E-B32C-0996F61A2133}"/>
              </a:ext>
            </a:extLst>
          </p:cNvPr>
          <p:cNvSpPr>
            <a:spLocks noGrp="1"/>
          </p:cNvSpPr>
          <p:nvPr>
            <p:ph idx="1"/>
          </p:nvPr>
        </p:nvSpPr>
        <p:spPr>
          <a:xfrm>
            <a:off x="838200" y="1825625"/>
            <a:ext cx="6677297" cy="4351338"/>
          </a:xfrm>
        </p:spPr>
        <p:txBody>
          <a:bodyPr/>
          <a:lstStyle/>
          <a:p>
            <a:r>
              <a:rPr lang="en-US" dirty="0"/>
              <a:t>Magnetic field can exert a force on a moving charge</a:t>
            </a:r>
          </a:p>
          <a:p>
            <a:r>
              <a:rPr lang="en-US" dirty="0">
                <a:solidFill>
                  <a:srgbClr val="C00000"/>
                </a:solidFill>
              </a:rPr>
              <a:t>Charge particles in solar wind </a:t>
            </a:r>
            <a:r>
              <a:rPr lang="en-US" dirty="0"/>
              <a:t>from sun are influenced by </a:t>
            </a:r>
            <a:r>
              <a:rPr lang="en-US" dirty="0">
                <a:solidFill>
                  <a:srgbClr val="C00000"/>
                </a:solidFill>
              </a:rPr>
              <a:t>earth’s magnetic field </a:t>
            </a:r>
            <a:r>
              <a:rPr lang="en-US" dirty="0"/>
              <a:t>and concentrated in the two poles</a:t>
            </a:r>
          </a:p>
          <a:p>
            <a:r>
              <a:rPr lang="en-US" dirty="0"/>
              <a:t>They have </a:t>
            </a:r>
            <a:r>
              <a:rPr lang="en-US" dirty="0">
                <a:solidFill>
                  <a:srgbClr val="C00000"/>
                </a:solidFill>
              </a:rPr>
              <a:t>high energy </a:t>
            </a:r>
            <a:r>
              <a:rPr lang="en-US" dirty="0"/>
              <a:t>and cause gas molecules to emit light – the polar light, auroras</a:t>
            </a:r>
          </a:p>
        </p:txBody>
      </p:sp>
      <p:pic>
        <p:nvPicPr>
          <p:cNvPr id="4" name="Picture 3">
            <a:extLst>
              <a:ext uri="{FF2B5EF4-FFF2-40B4-BE49-F238E27FC236}">
                <a16:creationId xmlns:a16="http://schemas.microsoft.com/office/drawing/2014/main" id="{B49834AB-2A3A-446B-82CD-649073039FDE}"/>
              </a:ext>
            </a:extLst>
          </p:cNvPr>
          <p:cNvPicPr>
            <a:picLocks noChangeAspect="1"/>
          </p:cNvPicPr>
          <p:nvPr/>
        </p:nvPicPr>
        <p:blipFill>
          <a:blip r:embed="rId2"/>
          <a:stretch>
            <a:fillRect/>
          </a:stretch>
        </p:blipFill>
        <p:spPr>
          <a:xfrm>
            <a:off x="8072846" y="3340020"/>
            <a:ext cx="3573235" cy="3152855"/>
          </a:xfrm>
          <a:prstGeom prst="rect">
            <a:avLst/>
          </a:prstGeom>
        </p:spPr>
      </p:pic>
      <p:pic>
        <p:nvPicPr>
          <p:cNvPr id="5" name="Content Placeholder 4">
            <a:extLst>
              <a:ext uri="{FF2B5EF4-FFF2-40B4-BE49-F238E27FC236}">
                <a16:creationId xmlns:a16="http://schemas.microsoft.com/office/drawing/2014/main" id="{6D31BA3D-9359-4434-92AF-391DF56E1C28}"/>
              </a:ext>
            </a:extLst>
          </p:cNvPr>
          <p:cNvPicPr>
            <a:picLocks noChangeAspect="1"/>
          </p:cNvPicPr>
          <p:nvPr/>
        </p:nvPicPr>
        <p:blipFill>
          <a:blip r:embed="rId3"/>
          <a:stretch>
            <a:fillRect/>
          </a:stretch>
        </p:blipFill>
        <p:spPr>
          <a:xfrm>
            <a:off x="7707930" y="789306"/>
            <a:ext cx="4073484" cy="2204266"/>
          </a:xfrm>
          <a:prstGeom prst="rect">
            <a:avLst/>
          </a:prstGeom>
        </p:spPr>
      </p:pic>
    </p:spTree>
    <p:extLst>
      <p:ext uri="{BB962C8B-B14F-4D97-AF65-F5344CB8AC3E}">
        <p14:creationId xmlns:p14="http://schemas.microsoft.com/office/powerpoint/2010/main" val="301956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C666-039E-4A93-AD39-7987AC002C38}"/>
              </a:ext>
            </a:extLst>
          </p:cNvPr>
          <p:cNvSpPr>
            <a:spLocks noGrp="1"/>
          </p:cNvSpPr>
          <p:nvPr>
            <p:ph type="title"/>
          </p:nvPr>
        </p:nvSpPr>
        <p:spPr/>
        <p:txBody>
          <a:bodyPr/>
          <a:lstStyle/>
          <a:p>
            <a:r>
              <a:rPr lang="en-GB" altLang="zh-HK" dirty="0">
                <a:ea typeface="新細明體" charset="-120"/>
              </a:rPr>
              <a:t>Current in magnetic field</a:t>
            </a:r>
            <a:endParaRPr lang="en-HK" dirty="0"/>
          </a:p>
        </p:txBody>
      </p:sp>
      <p:sp>
        <p:nvSpPr>
          <p:cNvPr id="3" name="Content Placeholder 2">
            <a:extLst>
              <a:ext uri="{FF2B5EF4-FFF2-40B4-BE49-F238E27FC236}">
                <a16:creationId xmlns:a16="http://schemas.microsoft.com/office/drawing/2014/main" id="{024A0F06-A19C-42D3-9B92-7A7B9C90175A}"/>
              </a:ext>
            </a:extLst>
          </p:cNvPr>
          <p:cNvSpPr>
            <a:spLocks noGrp="1"/>
          </p:cNvSpPr>
          <p:nvPr>
            <p:ph idx="1"/>
          </p:nvPr>
        </p:nvSpPr>
        <p:spPr>
          <a:xfrm>
            <a:off x="838200" y="1825625"/>
            <a:ext cx="7340600" cy="4667250"/>
          </a:xfrm>
        </p:spPr>
        <p:txBody>
          <a:bodyPr>
            <a:normAutofit/>
          </a:bodyPr>
          <a:lstStyle/>
          <a:p>
            <a:r>
              <a:rPr lang="en-US" sz="2400" dirty="0"/>
              <a:t>A wire with </a:t>
            </a:r>
            <a:r>
              <a:rPr lang="en-US" sz="2400" dirty="0">
                <a:solidFill>
                  <a:srgbClr val="C00000"/>
                </a:solidFill>
              </a:rPr>
              <a:t>current</a:t>
            </a:r>
            <a:r>
              <a:rPr lang="en-US" sz="2400" dirty="0"/>
              <a:t> in a </a:t>
            </a:r>
            <a:r>
              <a:rPr lang="en-US" sz="2400" dirty="0">
                <a:solidFill>
                  <a:srgbClr val="C00000"/>
                </a:solidFill>
              </a:rPr>
              <a:t>magnetic field </a:t>
            </a:r>
            <a:r>
              <a:rPr lang="en-US" sz="2400" dirty="0"/>
              <a:t>(</a:t>
            </a:r>
            <a:r>
              <a:rPr lang="en-US" sz="2400" dirty="0">
                <a:solidFill>
                  <a:srgbClr val="00B050"/>
                </a:solidFill>
              </a:rPr>
              <a:t>green</a:t>
            </a:r>
            <a:r>
              <a:rPr lang="en-US" sz="2400" dirty="0"/>
              <a:t> dots)</a:t>
            </a:r>
          </a:p>
          <a:p>
            <a:r>
              <a:rPr lang="en-US" sz="2400" dirty="0"/>
              <a:t>Current consists of </a:t>
            </a:r>
            <a:r>
              <a:rPr lang="en-US" sz="2400" dirty="0">
                <a:solidFill>
                  <a:srgbClr val="C00000"/>
                </a:solidFill>
              </a:rPr>
              <a:t>moving charges </a:t>
            </a:r>
            <a:r>
              <a:rPr lang="en-US" sz="2400" dirty="0"/>
              <a:t>(defined as positive charges although electrons are in fact moving)</a:t>
            </a:r>
          </a:p>
          <a:p>
            <a:r>
              <a:rPr lang="en-US" sz="2400" dirty="0"/>
              <a:t>No current, the wire is straight</a:t>
            </a:r>
          </a:p>
          <a:p>
            <a:r>
              <a:rPr lang="en-US" sz="2400" dirty="0"/>
              <a:t>With upward current, the wire is deflected rightward</a:t>
            </a:r>
          </a:p>
          <a:p>
            <a:r>
              <a:rPr lang="en-US" sz="2400" dirty="0"/>
              <a:t>With downward current, the deflection is leftward</a:t>
            </a:r>
          </a:p>
          <a:p>
            <a:endParaRPr lang="en-US" sz="2400" dirty="0"/>
          </a:p>
          <a:p>
            <a:pPr marL="0" indent="0">
              <a:buNone/>
            </a:pPr>
            <a:r>
              <a:rPr lang="en-GB" altLang="zh-HK" sz="2400" dirty="0">
                <a:sym typeface="Wingdings" panose="05000000000000000000" pitchFamily="2" charset="2"/>
              </a:rPr>
              <a:t>	</a:t>
            </a:r>
            <a:r>
              <a:rPr lang="en-GB" altLang="zh-HK" sz="2400" dirty="0">
                <a:solidFill>
                  <a:srgbClr val="C00000"/>
                </a:solidFill>
                <a:sym typeface="Wingdings" panose="05000000000000000000" pitchFamily="2" charset="2"/>
              </a:rPr>
              <a:t>A m</a:t>
            </a:r>
            <a:r>
              <a:rPr lang="en-GB" altLang="zh-HK" sz="2400" i="1" dirty="0">
                <a:solidFill>
                  <a:srgbClr val="C00000"/>
                </a:solidFill>
              </a:rPr>
              <a:t>agnetic field exerts a sideways force on 	electrons moving in a wire</a:t>
            </a:r>
            <a:r>
              <a:rPr lang="en-GB" altLang="zh-HK" sz="2400" i="1" dirty="0"/>
              <a:t>. This force is 	transmitted to the wire because the electrons 	cannot escape</a:t>
            </a:r>
          </a:p>
        </p:txBody>
      </p:sp>
      <p:pic>
        <p:nvPicPr>
          <p:cNvPr id="4" name="Picture 5" descr="F29_16">
            <a:extLst>
              <a:ext uri="{FF2B5EF4-FFF2-40B4-BE49-F238E27FC236}">
                <a16:creationId xmlns:a16="http://schemas.microsoft.com/office/drawing/2014/main" id="{A7F37970-10F1-4069-92BB-AC403C4398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8283303" y="1825625"/>
            <a:ext cx="3670300" cy="479178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03649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29BE-4E13-4079-8F5D-4E7A07048DF1}"/>
              </a:ext>
            </a:extLst>
          </p:cNvPr>
          <p:cNvSpPr>
            <a:spLocks noGrp="1"/>
          </p:cNvSpPr>
          <p:nvPr>
            <p:ph type="title"/>
          </p:nvPr>
        </p:nvSpPr>
        <p:spPr/>
        <p:txBody>
          <a:bodyPr/>
          <a:lstStyle/>
          <a:p>
            <a:r>
              <a:rPr lang="en-HK" dirty="0"/>
              <a:t>Torque on a current loop – electric motor</a:t>
            </a:r>
          </a:p>
        </p:txBody>
      </p:sp>
      <p:sp>
        <p:nvSpPr>
          <p:cNvPr id="3" name="Content Placeholder 2">
            <a:extLst>
              <a:ext uri="{FF2B5EF4-FFF2-40B4-BE49-F238E27FC236}">
                <a16:creationId xmlns:a16="http://schemas.microsoft.com/office/drawing/2014/main" id="{2DB026F7-9008-46BF-8DD3-4D6DF47DED4D}"/>
              </a:ext>
            </a:extLst>
          </p:cNvPr>
          <p:cNvSpPr>
            <a:spLocks noGrp="1"/>
          </p:cNvSpPr>
          <p:nvPr>
            <p:ph idx="1"/>
          </p:nvPr>
        </p:nvSpPr>
        <p:spPr>
          <a:xfrm>
            <a:off x="838200" y="1825625"/>
            <a:ext cx="6972300" cy="4351338"/>
          </a:xfrm>
        </p:spPr>
        <p:txBody>
          <a:bodyPr>
            <a:normAutofit/>
          </a:bodyPr>
          <a:lstStyle/>
          <a:p>
            <a:pPr eaLnBrk="1" hangingPunct="1">
              <a:spcBef>
                <a:spcPct val="50000"/>
              </a:spcBef>
            </a:pPr>
            <a:r>
              <a:rPr lang="en-GB" altLang="zh-HK" sz="2400" dirty="0"/>
              <a:t>A rectangular loop of wire, carrying a current and free to rotate about a fixed axis, in a magnetic field</a:t>
            </a:r>
          </a:p>
          <a:p>
            <a:pPr eaLnBrk="1" hangingPunct="1">
              <a:spcBef>
                <a:spcPct val="50000"/>
              </a:spcBef>
            </a:pPr>
            <a:r>
              <a:rPr lang="en-GB" altLang="zh-HK" sz="2400" dirty="0">
                <a:solidFill>
                  <a:srgbClr val="C00000"/>
                </a:solidFill>
              </a:rPr>
              <a:t>Magnetic forces on the wire of the loop produce a torque that rotates it</a:t>
            </a:r>
          </a:p>
          <a:p>
            <a:pPr eaLnBrk="1" hangingPunct="1">
              <a:spcBef>
                <a:spcPct val="50000"/>
              </a:spcBef>
            </a:pPr>
            <a:r>
              <a:rPr lang="en-GB" altLang="zh-HK" sz="2400" dirty="0"/>
              <a:t>A </a:t>
            </a:r>
            <a:r>
              <a:rPr lang="en-GB" altLang="zh-HK" sz="2400" i="1" dirty="0"/>
              <a:t>commutator</a:t>
            </a:r>
            <a:r>
              <a:rPr lang="en-GB" altLang="zh-HK" sz="2400" dirty="0"/>
              <a:t> (not shown) </a:t>
            </a:r>
            <a:r>
              <a:rPr lang="en-GB" altLang="zh-HK" sz="2400" dirty="0">
                <a:solidFill>
                  <a:srgbClr val="C00000"/>
                </a:solidFill>
              </a:rPr>
              <a:t>reverses the direction of the current</a:t>
            </a:r>
            <a:r>
              <a:rPr lang="en-GB" altLang="zh-HK" sz="2400" dirty="0"/>
              <a:t> when rotate by 180</a:t>
            </a:r>
            <a:r>
              <a:rPr lang="en-GB" altLang="zh-HK" sz="2400" baseline="30000" dirty="0"/>
              <a:t>o</a:t>
            </a:r>
            <a:r>
              <a:rPr lang="en-GB" altLang="zh-HK" sz="2400" dirty="0"/>
              <a:t> so that the </a:t>
            </a:r>
            <a:r>
              <a:rPr lang="en-GB" altLang="zh-HK" sz="2400" dirty="0">
                <a:solidFill>
                  <a:srgbClr val="C00000"/>
                </a:solidFill>
              </a:rPr>
              <a:t>torque always acts in the same direction</a:t>
            </a:r>
            <a:r>
              <a:rPr lang="en-GB" altLang="zh-HK" sz="2400" dirty="0"/>
              <a:t>.</a:t>
            </a:r>
          </a:p>
          <a:p>
            <a:pPr eaLnBrk="1" hangingPunct="1">
              <a:spcBef>
                <a:spcPct val="50000"/>
              </a:spcBef>
            </a:pPr>
            <a:r>
              <a:rPr lang="en-GB" altLang="zh-HK" sz="2400" dirty="0"/>
              <a:t>The current loop is continuously rotated </a:t>
            </a:r>
            <a:r>
              <a:rPr lang="en-GB" altLang="zh-HK" sz="2400" dirty="0">
                <a:sym typeface="Wingdings" panose="05000000000000000000" pitchFamily="2" charset="2"/>
              </a:rPr>
              <a:t> </a:t>
            </a:r>
            <a:r>
              <a:rPr lang="en-GB" altLang="zh-HK" sz="2400" dirty="0">
                <a:solidFill>
                  <a:srgbClr val="C00000"/>
                </a:solidFill>
                <a:sym typeface="Wingdings" panose="05000000000000000000" pitchFamily="2" charset="2"/>
              </a:rPr>
              <a:t>electric motor</a:t>
            </a:r>
            <a:endParaRPr lang="en-GB" altLang="zh-HK" sz="2400" dirty="0">
              <a:solidFill>
                <a:srgbClr val="C00000"/>
              </a:solidFill>
            </a:endParaRPr>
          </a:p>
          <a:p>
            <a:endParaRPr lang="en-HK" dirty="0"/>
          </a:p>
        </p:txBody>
      </p:sp>
      <p:pic>
        <p:nvPicPr>
          <p:cNvPr id="4" name="Picture 5" descr="F29_20">
            <a:extLst>
              <a:ext uri="{FF2B5EF4-FFF2-40B4-BE49-F238E27FC236}">
                <a16:creationId xmlns:a16="http://schemas.microsoft.com/office/drawing/2014/main" id="{5F3EEE62-3BC9-4D37-AA03-7634AE5D8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067675" y="1323748"/>
            <a:ext cx="3966210" cy="26974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a:extLst>
              <a:ext uri="{FF2B5EF4-FFF2-40B4-BE49-F238E27FC236}">
                <a16:creationId xmlns:a16="http://schemas.microsoft.com/office/drawing/2014/main" id="{D42EF25F-3FD5-4848-A2C9-8E7C71C729FA}"/>
              </a:ext>
            </a:extLst>
          </p:cNvPr>
          <p:cNvPicPr>
            <a:picLocks noChangeAspect="1"/>
          </p:cNvPicPr>
          <p:nvPr/>
        </p:nvPicPr>
        <p:blipFill>
          <a:blip r:embed="rId3"/>
          <a:stretch>
            <a:fillRect/>
          </a:stretch>
        </p:blipFill>
        <p:spPr>
          <a:xfrm>
            <a:off x="8878808" y="4148931"/>
            <a:ext cx="2343944" cy="2343944"/>
          </a:xfrm>
          <a:prstGeom prst="rect">
            <a:avLst/>
          </a:prstGeom>
        </p:spPr>
      </p:pic>
    </p:spTree>
    <p:extLst>
      <p:ext uri="{BB962C8B-B14F-4D97-AF65-F5344CB8AC3E}">
        <p14:creationId xmlns:p14="http://schemas.microsoft.com/office/powerpoint/2010/main" val="686149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7582-DD03-4895-9DDF-489F4F3BDFBC}"/>
              </a:ext>
            </a:extLst>
          </p:cNvPr>
          <p:cNvSpPr>
            <a:spLocks noGrp="1"/>
          </p:cNvSpPr>
          <p:nvPr>
            <p:ph type="title"/>
          </p:nvPr>
        </p:nvSpPr>
        <p:spPr/>
        <p:txBody>
          <a:bodyPr/>
          <a:lstStyle/>
          <a:p>
            <a:r>
              <a:rPr lang="en-US" dirty="0"/>
              <a:t>Generation of magnetic field</a:t>
            </a:r>
            <a:endParaRPr lang="en-HK" dirty="0"/>
          </a:p>
        </p:txBody>
      </p:sp>
      <p:sp>
        <p:nvSpPr>
          <p:cNvPr id="3" name="Content Placeholder 2">
            <a:extLst>
              <a:ext uri="{FF2B5EF4-FFF2-40B4-BE49-F238E27FC236}">
                <a16:creationId xmlns:a16="http://schemas.microsoft.com/office/drawing/2014/main" id="{35411E00-68E7-4A08-9E4A-63CCA0BE4900}"/>
              </a:ext>
            </a:extLst>
          </p:cNvPr>
          <p:cNvSpPr>
            <a:spLocks noGrp="1"/>
          </p:cNvSpPr>
          <p:nvPr>
            <p:ph idx="1"/>
          </p:nvPr>
        </p:nvSpPr>
        <p:spPr>
          <a:xfrm>
            <a:off x="838200" y="1825625"/>
            <a:ext cx="6908074" cy="4351338"/>
          </a:xfrm>
        </p:spPr>
        <p:txBody>
          <a:bodyPr/>
          <a:lstStyle/>
          <a:p>
            <a:r>
              <a:rPr lang="en-US" sz="2800" dirty="0"/>
              <a:t>Moving charge can generate a magnetic field</a:t>
            </a:r>
          </a:p>
          <a:p>
            <a:r>
              <a:rPr lang="en-US" sz="2800" dirty="0"/>
              <a:t>A current consists of moving charges</a:t>
            </a:r>
          </a:p>
          <a:p>
            <a:r>
              <a:rPr lang="en-US" sz="2800" dirty="0"/>
              <a:t>A current can generate a magnetic field</a:t>
            </a:r>
          </a:p>
          <a:p>
            <a:r>
              <a:rPr lang="en-US" sz="2800" dirty="0"/>
              <a:t>Direction of field determines by right hand rule </a:t>
            </a:r>
          </a:p>
          <a:p>
            <a:r>
              <a:rPr lang="en-US" sz="2800" dirty="0"/>
              <a:t>Thumb along direction of current, other finger gives direction of field</a:t>
            </a:r>
          </a:p>
          <a:p>
            <a:endParaRPr lang="en-HK" dirty="0"/>
          </a:p>
        </p:txBody>
      </p:sp>
      <p:pic>
        <p:nvPicPr>
          <p:cNvPr id="4" name="Content Placeholder 4">
            <a:extLst>
              <a:ext uri="{FF2B5EF4-FFF2-40B4-BE49-F238E27FC236}">
                <a16:creationId xmlns:a16="http://schemas.microsoft.com/office/drawing/2014/main" id="{41FC7E56-2650-4679-9659-008955BA8F75}"/>
              </a:ext>
            </a:extLst>
          </p:cNvPr>
          <p:cNvPicPr>
            <a:picLocks noChangeAspect="1"/>
          </p:cNvPicPr>
          <p:nvPr/>
        </p:nvPicPr>
        <p:blipFill>
          <a:blip r:embed="rId2"/>
          <a:stretch>
            <a:fillRect/>
          </a:stretch>
        </p:blipFill>
        <p:spPr>
          <a:xfrm>
            <a:off x="9449934" y="365125"/>
            <a:ext cx="2325665" cy="4339351"/>
          </a:xfrm>
          <a:prstGeom prst="rect">
            <a:avLst/>
          </a:prstGeom>
        </p:spPr>
      </p:pic>
      <p:pic>
        <p:nvPicPr>
          <p:cNvPr id="5" name="Picture 4" descr="F30_02">
            <a:extLst>
              <a:ext uri="{FF2B5EF4-FFF2-40B4-BE49-F238E27FC236}">
                <a16:creationId xmlns:a16="http://schemas.microsoft.com/office/drawing/2014/main" id="{A92B41C5-FAF9-4C4F-958A-727B664D17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7309717" y="4431097"/>
            <a:ext cx="2089821" cy="20752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78B91D-1AE7-40C6-80AC-0BDCCA8208B8}"/>
                  </a:ext>
                </a:extLst>
              </p:cNvPr>
              <p:cNvSpPr txBox="1"/>
              <p:nvPr/>
            </p:nvSpPr>
            <p:spPr>
              <a:xfrm>
                <a:off x="7746274" y="2534800"/>
                <a:ext cx="1385636" cy="803682"/>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2800" b="0" i="1" smtClean="0">
                          <a:latin typeface="Cambria Math" panose="02040503050406030204" pitchFamily="18" charset="0"/>
                        </a:rPr>
                        <m:t>𝐵</m:t>
                      </m:r>
                      <m:r>
                        <a:rPr lang="en-HK" sz="2800" b="0" i="1" smtClean="0">
                          <a:latin typeface="Cambria Math" panose="02040503050406030204" pitchFamily="18" charset="0"/>
                        </a:rPr>
                        <m:t>=</m:t>
                      </m:r>
                      <m:f>
                        <m:fPr>
                          <m:ctrlPr>
                            <a:rPr lang="en-HK" sz="2800" b="0" i="1" smtClean="0">
                              <a:latin typeface="Cambria Math" panose="02040503050406030204" pitchFamily="18" charset="0"/>
                            </a:rPr>
                          </m:ctrlPr>
                        </m:fPr>
                        <m:num>
                          <m:sSub>
                            <m:sSubPr>
                              <m:ctrlPr>
                                <a:rPr lang="en-HK" sz="2800" b="0" i="1" smtClean="0">
                                  <a:latin typeface="Cambria Math" panose="02040503050406030204" pitchFamily="18" charset="0"/>
                                </a:rPr>
                              </m:ctrlPr>
                            </m:sSubPr>
                            <m:e>
                              <m:r>
                                <a:rPr lang="en-HK" sz="2800" b="0" i="1" smtClean="0">
                                  <a:latin typeface="Cambria Math" panose="02040503050406030204" pitchFamily="18" charset="0"/>
                                  <a:ea typeface="Cambria Math" panose="02040503050406030204" pitchFamily="18" charset="0"/>
                                </a:rPr>
                                <m:t>𝜇</m:t>
                              </m:r>
                            </m:e>
                            <m:sub>
                              <m:r>
                                <a:rPr lang="en-HK" sz="2800" b="0" i="1" smtClean="0">
                                  <a:latin typeface="Cambria Math" panose="02040503050406030204" pitchFamily="18" charset="0"/>
                                </a:rPr>
                                <m:t>0</m:t>
                              </m:r>
                            </m:sub>
                          </m:sSub>
                          <m:r>
                            <a:rPr lang="en-HK" sz="2800" b="0" i="1" smtClean="0">
                              <a:latin typeface="Cambria Math" panose="02040503050406030204" pitchFamily="18" charset="0"/>
                            </a:rPr>
                            <m:t>𝐼</m:t>
                          </m:r>
                        </m:num>
                        <m:den>
                          <m:r>
                            <a:rPr lang="en-HK" sz="2800" b="0" i="1" smtClean="0">
                              <a:latin typeface="Cambria Math" panose="02040503050406030204" pitchFamily="18" charset="0"/>
                            </a:rPr>
                            <m:t>2</m:t>
                          </m:r>
                          <m:r>
                            <a:rPr lang="en-HK" sz="2800" b="0" i="1" smtClean="0">
                              <a:latin typeface="Cambria Math" panose="02040503050406030204" pitchFamily="18" charset="0"/>
                              <a:ea typeface="Cambria Math" panose="02040503050406030204" pitchFamily="18" charset="0"/>
                            </a:rPr>
                            <m:t>𝜋</m:t>
                          </m:r>
                          <m:r>
                            <a:rPr lang="en-HK" sz="2800" b="0" i="1" smtClean="0">
                              <a:latin typeface="Cambria Math" panose="02040503050406030204" pitchFamily="18" charset="0"/>
                              <a:ea typeface="Cambria Math" panose="02040503050406030204" pitchFamily="18" charset="0"/>
                            </a:rPr>
                            <m:t>𝑟</m:t>
                          </m:r>
                        </m:den>
                      </m:f>
                    </m:oMath>
                  </m:oMathPara>
                </a14:m>
                <a:endParaRPr lang="en-HK" sz="2800" dirty="0"/>
              </a:p>
            </p:txBody>
          </p:sp>
        </mc:Choice>
        <mc:Fallback xmlns="">
          <p:sp>
            <p:nvSpPr>
              <p:cNvPr id="7" name="TextBox 6">
                <a:extLst>
                  <a:ext uri="{FF2B5EF4-FFF2-40B4-BE49-F238E27FC236}">
                    <a16:creationId xmlns:a16="http://schemas.microsoft.com/office/drawing/2014/main" id="{E878B91D-1AE7-40C6-80AC-0BDCCA8208B8}"/>
                  </a:ext>
                </a:extLst>
              </p:cNvPr>
              <p:cNvSpPr txBox="1">
                <a:spLocks noRot="1" noChangeAspect="1" noMove="1" noResize="1" noEditPoints="1" noAdjustHandles="1" noChangeArrowheads="1" noChangeShapeType="1" noTextEdit="1"/>
              </p:cNvSpPr>
              <p:nvPr/>
            </p:nvSpPr>
            <p:spPr>
              <a:xfrm>
                <a:off x="7746274" y="2534800"/>
                <a:ext cx="1385636" cy="803682"/>
              </a:xfrm>
              <a:prstGeom prst="rect">
                <a:avLst/>
              </a:prstGeom>
              <a:blipFill>
                <a:blip r:embed="rId4"/>
                <a:stretch>
                  <a:fillRect/>
                </a:stretch>
              </a:blipFill>
              <a:ln w="25400">
                <a:solidFill>
                  <a:srgbClr val="C00000"/>
                </a:solidFill>
              </a:ln>
            </p:spPr>
            <p:txBody>
              <a:bodyPr/>
              <a:lstStyle/>
              <a:p>
                <a:r>
                  <a:rPr lang="en-HK">
                    <a:noFill/>
                  </a:rPr>
                  <a:t> </a:t>
                </a:r>
              </a:p>
            </p:txBody>
          </p:sp>
        </mc:Fallback>
      </mc:AlternateContent>
    </p:spTree>
    <p:extLst>
      <p:ext uri="{BB962C8B-B14F-4D97-AF65-F5344CB8AC3E}">
        <p14:creationId xmlns:p14="http://schemas.microsoft.com/office/powerpoint/2010/main" val="296952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AC35-A769-40FC-A779-0DD93D6CB43B}"/>
              </a:ext>
            </a:extLst>
          </p:cNvPr>
          <p:cNvSpPr>
            <a:spLocks noGrp="1"/>
          </p:cNvSpPr>
          <p:nvPr>
            <p:ph type="title"/>
          </p:nvPr>
        </p:nvSpPr>
        <p:spPr/>
        <p:txBody>
          <a:bodyPr/>
          <a:lstStyle/>
          <a:p>
            <a:r>
              <a:rPr lang="en-GB" altLang="zh-HK" dirty="0">
                <a:ea typeface="新細明體" charset="-120"/>
              </a:rPr>
              <a:t>Solenoids</a:t>
            </a:r>
            <a:endParaRPr lang="en-HK" dirty="0"/>
          </a:p>
        </p:txBody>
      </p:sp>
      <p:sp>
        <p:nvSpPr>
          <p:cNvPr id="3" name="Content Placeholder 2">
            <a:extLst>
              <a:ext uri="{FF2B5EF4-FFF2-40B4-BE49-F238E27FC236}">
                <a16:creationId xmlns:a16="http://schemas.microsoft.com/office/drawing/2014/main" id="{EBD2412F-0457-4D99-9A49-FB32ACCAEF66}"/>
              </a:ext>
            </a:extLst>
          </p:cNvPr>
          <p:cNvSpPr>
            <a:spLocks noGrp="1"/>
          </p:cNvSpPr>
          <p:nvPr>
            <p:ph idx="1"/>
          </p:nvPr>
        </p:nvSpPr>
        <p:spPr>
          <a:xfrm>
            <a:off x="838200" y="1825625"/>
            <a:ext cx="7034349" cy="4351338"/>
          </a:xfrm>
        </p:spPr>
        <p:txBody>
          <a:bodyPr>
            <a:normAutofit fontScale="92500" lnSpcReduction="20000"/>
          </a:bodyPr>
          <a:lstStyle/>
          <a:p>
            <a:pPr eaLnBrk="1" hangingPunct="1">
              <a:spcBef>
                <a:spcPct val="50000"/>
              </a:spcBef>
            </a:pPr>
            <a:r>
              <a:rPr lang="en-GB" altLang="zh-HK" sz="2800" dirty="0"/>
              <a:t>Solenoids – a long coil of wire with many turns</a:t>
            </a:r>
          </a:p>
          <a:p>
            <a:pPr eaLnBrk="1" hangingPunct="1">
              <a:spcBef>
                <a:spcPct val="50000"/>
              </a:spcBef>
            </a:pPr>
            <a:r>
              <a:rPr lang="en-GB" altLang="zh-HK" sz="2800" dirty="0"/>
              <a:t>The </a:t>
            </a:r>
            <a:r>
              <a:rPr lang="en-GB" altLang="zh-HK" sz="2800" b="1" dirty="0"/>
              <a:t>B</a:t>
            </a:r>
            <a:r>
              <a:rPr lang="en-GB" altLang="zh-HK" sz="2800" dirty="0"/>
              <a:t> field inside is </a:t>
            </a:r>
            <a:r>
              <a:rPr lang="en-GB" altLang="zh-HK" sz="2800" dirty="0">
                <a:solidFill>
                  <a:srgbClr val="C00000"/>
                </a:solidFill>
              </a:rPr>
              <a:t>nearly uniform</a:t>
            </a:r>
            <a:endParaRPr lang="en-GB" altLang="zh-HK" sz="2800" dirty="0"/>
          </a:p>
          <a:p>
            <a:pPr eaLnBrk="1" hangingPunct="1">
              <a:spcBef>
                <a:spcPct val="50000"/>
              </a:spcBef>
            </a:pPr>
            <a:r>
              <a:rPr lang="en-GB" altLang="zh-HK" sz="2800" dirty="0"/>
              <a:t>It is an </a:t>
            </a:r>
            <a:r>
              <a:rPr lang="en-GB" altLang="zh-HK" sz="2800" dirty="0">
                <a:solidFill>
                  <a:srgbClr val="C00000"/>
                </a:solidFill>
              </a:rPr>
              <a:t>electromagnet, switch on-off by current</a:t>
            </a:r>
          </a:p>
          <a:p>
            <a:pPr eaLnBrk="1" hangingPunct="1">
              <a:spcBef>
                <a:spcPct val="50000"/>
              </a:spcBef>
            </a:pPr>
            <a:r>
              <a:rPr lang="en-GB" altLang="zh-HK" sz="2800" dirty="0"/>
              <a:t>Considered the stretched out solenoids</a:t>
            </a:r>
          </a:p>
          <a:p>
            <a:pPr eaLnBrk="1" hangingPunct="1">
              <a:spcBef>
                <a:spcPct val="50000"/>
              </a:spcBef>
            </a:pPr>
            <a:r>
              <a:rPr lang="en-GB" altLang="zh-HK" sz="2800" dirty="0"/>
              <a:t>Each turn produces circular magnetic field lines near it</a:t>
            </a:r>
          </a:p>
          <a:p>
            <a:pPr eaLnBrk="1" hangingPunct="1">
              <a:spcBef>
                <a:spcPct val="50000"/>
              </a:spcBef>
            </a:pPr>
            <a:r>
              <a:rPr lang="en-GB" altLang="zh-HK" sz="2800" dirty="0"/>
              <a:t>Near the solenoid's axis, </a:t>
            </a:r>
            <a:r>
              <a:rPr lang="en-GB" altLang="zh-HK" sz="2800" dirty="0">
                <a:solidFill>
                  <a:srgbClr val="C00000"/>
                </a:solidFill>
              </a:rPr>
              <a:t>the field lines combine into a net magnetic field that is directed along the axis</a:t>
            </a:r>
            <a:r>
              <a:rPr lang="en-GB" altLang="zh-HK" sz="2800" dirty="0"/>
              <a:t>, parallel to the axis of the </a:t>
            </a:r>
            <a:r>
              <a:rPr lang="en-GB" altLang="zh-HK" sz="2800" dirty="0" err="1"/>
              <a:t>solendoid</a:t>
            </a:r>
            <a:endParaRPr lang="en-GB" altLang="zh-HK" sz="2800" dirty="0"/>
          </a:p>
          <a:p>
            <a:pPr eaLnBrk="1" hangingPunct="1">
              <a:spcBef>
                <a:spcPct val="50000"/>
              </a:spcBef>
            </a:pPr>
            <a:r>
              <a:rPr lang="en-GB" altLang="zh-HK" sz="2800" dirty="0"/>
              <a:t>More turns, stronger field</a:t>
            </a:r>
            <a:endParaRPr lang="en-HK" dirty="0"/>
          </a:p>
        </p:txBody>
      </p:sp>
      <p:pic>
        <p:nvPicPr>
          <p:cNvPr id="4" name="Picture 5" descr="F30_16">
            <a:extLst>
              <a:ext uri="{FF2B5EF4-FFF2-40B4-BE49-F238E27FC236}">
                <a16:creationId xmlns:a16="http://schemas.microsoft.com/office/drawing/2014/main" id="{3821581F-9ABA-4B39-978F-E223FB5D7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45053" y="402430"/>
            <a:ext cx="1828800" cy="1250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a:extLst>
              <a:ext uri="{FF2B5EF4-FFF2-40B4-BE49-F238E27FC236}">
                <a16:creationId xmlns:a16="http://schemas.microsoft.com/office/drawing/2014/main" id="{30B337D4-CC26-452F-9D1F-B957D9434AF7}"/>
              </a:ext>
            </a:extLst>
          </p:cNvPr>
          <p:cNvPicPr>
            <a:picLocks noChangeAspect="1"/>
          </p:cNvPicPr>
          <p:nvPr/>
        </p:nvPicPr>
        <p:blipFill>
          <a:blip r:embed="rId3"/>
          <a:stretch>
            <a:fillRect/>
          </a:stretch>
        </p:blipFill>
        <p:spPr>
          <a:xfrm>
            <a:off x="8637443" y="511538"/>
            <a:ext cx="3079947" cy="3166532"/>
          </a:xfrm>
          <a:prstGeom prst="rect">
            <a:avLst/>
          </a:prstGeom>
        </p:spPr>
      </p:pic>
      <p:pic>
        <p:nvPicPr>
          <p:cNvPr id="6" name="Picture 7" descr="F30_17">
            <a:extLst>
              <a:ext uri="{FF2B5EF4-FFF2-40B4-BE49-F238E27FC236}">
                <a16:creationId xmlns:a16="http://schemas.microsoft.com/office/drawing/2014/main" id="{DB5CF20A-4398-4D02-BEDB-6AA9BA63E7F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a:xfrm>
            <a:off x="8028532" y="4124528"/>
            <a:ext cx="3590517" cy="222193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74700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8F90-58A0-4F88-A737-7DFF7F323846}"/>
              </a:ext>
            </a:extLst>
          </p:cNvPr>
          <p:cNvSpPr>
            <a:spLocks noGrp="1"/>
          </p:cNvSpPr>
          <p:nvPr>
            <p:ph type="title"/>
          </p:nvPr>
        </p:nvSpPr>
        <p:spPr/>
        <p:txBody>
          <a:bodyPr/>
          <a:lstStyle/>
          <a:p>
            <a:r>
              <a:rPr lang="en-HK" dirty="0"/>
              <a:t>Force between parallel currents</a:t>
            </a:r>
          </a:p>
        </p:txBody>
      </p:sp>
      <p:sp>
        <p:nvSpPr>
          <p:cNvPr id="3" name="Content Placeholder 2">
            <a:extLst>
              <a:ext uri="{FF2B5EF4-FFF2-40B4-BE49-F238E27FC236}">
                <a16:creationId xmlns:a16="http://schemas.microsoft.com/office/drawing/2014/main" id="{9F3FEAEC-951B-466F-9A3F-A4003ABFC760}"/>
              </a:ext>
            </a:extLst>
          </p:cNvPr>
          <p:cNvSpPr>
            <a:spLocks noGrp="1"/>
          </p:cNvSpPr>
          <p:nvPr>
            <p:ph idx="1"/>
          </p:nvPr>
        </p:nvSpPr>
        <p:spPr>
          <a:xfrm>
            <a:off x="838200" y="1825625"/>
            <a:ext cx="9044166" cy="4351338"/>
          </a:xfrm>
        </p:spPr>
        <p:txBody>
          <a:bodyPr/>
          <a:lstStyle/>
          <a:p>
            <a:r>
              <a:rPr lang="en-GB" altLang="zh-HK" sz="2800" dirty="0"/>
              <a:t>B field due to </a:t>
            </a:r>
            <a:r>
              <a:rPr lang="en-GB" altLang="zh-HK" sz="2800" i="1" dirty="0" err="1"/>
              <a:t>i</a:t>
            </a:r>
            <a:r>
              <a:rPr lang="en-GB" altLang="zh-HK" sz="2800" baseline="-25000" dirty="0" err="1"/>
              <a:t>a</a:t>
            </a:r>
            <a:r>
              <a:rPr lang="en-GB" altLang="zh-HK" sz="2800" dirty="0"/>
              <a:t>,</a:t>
            </a:r>
          </a:p>
          <a:p>
            <a:r>
              <a:rPr lang="en-GB" altLang="zh-HK" sz="2800" i="1" dirty="0" err="1"/>
              <a:t>i</a:t>
            </a:r>
            <a:r>
              <a:rPr lang="en-GB" altLang="zh-HK" i="1" baseline="-25000" dirty="0" err="1"/>
              <a:t>b</a:t>
            </a:r>
            <a:r>
              <a:rPr lang="en-GB" altLang="zh-HK" sz="2800" dirty="0"/>
              <a:t> flowing in </a:t>
            </a:r>
            <a:r>
              <a:rPr lang="en-GB" altLang="zh-HK" sz="2800" i="1" dirty="0"/>
              <a:t>B</a:t>
            </a:r>
            <a:r>
              <a:rPr lang="en-GB" altLang="zh-HK" sz="2800" baseline="-25000" dirty="0"/>
              <a:t>a</a:t>
            </a:r>
            <a:r>
              <a:rPr lang="en-GB" altLang="zh-HK" sz="2800" dirty="0"/>
              <a:t> </a:t>
            </a:r>
          </a:p>
          <a:p>
            <a:r>
              <a:rPr lang="en-GB" altLang="zh-HK" sz="2800" dirty="0"/>
              <a:t>Wire b experiences a force</a:t>
            </a:r>
          </a:p>
          <a:p>
            <a:endParaRPr lang="en-GB" altLang="zh-HK" sz="2800" dirty="0"/>
          </a:p>
          <a:p>
            <a:endParaRPr lang="en-GB" altLang="zh-HK" sz="2800" dirty="0"/>
          </a:p>
          <a:p>
            <a:endParaRPr lang="en-GB" altLang="zh-HK" dirty="0"/>
          </a:p>
          <a:p>
            <a:r>
              <a:rPr lang="en-GB" altLang="zh-HK" sz="2800" dirty="0"/>
              <a:t>Parallel currents attract, and antiparallel currents repel</a:t>
            </a:r>
          </a:p>
          <a:p>
            <a:endParaRPr lang="en-HK" dirty="0"/>
          </a:p>
        </p:txBody>
      </p:sp>
      <p:pic>
        <p:nvPicPr>
          <p:cNvPr id="4" name="Picture 5" descr="F30_09">
            <a:extLst>
              <a:ext uri="{FF2B5EF4-FFF2-40B4-BE49-F238E27FC236}">
                <a16:creationId xmlns:a16="http://schemas.microsoft.com/office/drawing/2014/main" id="{FA3EA5D1-71CD-440B-BCBA-C604AECFFFB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6855075" y="1825625"/>
            <a:ext cx="4686181" cy="26255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0826AD-D31D-4471-A0BE-1E89FAA05089}"/>
                  </a:ext>
                </a:extLst>
              </p:cNvPr>
              <p:cNvSpPr txBox="1"/>
              <p:nvPr/>
            </p:nvSpPr>
            <p:spPr>
              <a:xfrm>
                <a:off x="1966299" y="3381650"/>
                <a:ext cx="2367122" cy="483146"/>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HK" sz="2800" i="1" smtClean="0">
                              <a:latin typeface="Cambria Math" panose="02040503050406030204" pitchFamily="18" charset="0"/>
                            </a:rPr>
                          </m:ctrlPr>
                        </m:accPr>
                        <m:e>
                          <m:sSub>
                            <m:sSubPr>
                              <m:ctrlPr>
                                <a:rPr lang="en-HK" sz="2800" i="1">
                                  <a:latin typeface="Cambria Math" panose="02040503050406030204" pitchFamily="18" charset="0"/>
                                </a:rPr>
                              </m:ctrlPr>
                            </m:sSubPr>
                            <m:e>
                              <m:r>
                                <a:rPr lang="en-HK" sz="2800" i="1">
                                  <a:latin typeface="Cambria Math" panose="02040503050406030204" pitchFamily="18" charset="0"/>
                                </a:rPr>
                                <m:t>𝐹</m:t>
                              </m:r>
                            </m:e>
                            <m:sub>
                              <m:r>
                                <a:rPr lang="en-HK" sz="2800" i="1">
                                  <a:latin typeface="Cambria Math" panose="02040503050406030204" pitchFamily="18" charset="0"/>
                                </a:rPr>
                                <m:t>𝑏𝑎</m:t>
                              </m:r>
                            </m:sub>
                          </m:sSub>
                        </m:e>
                      </m:acc>
                      <m:r>
                        <a:rPr lang="en-HK" sz="2800" b="0" i="1" smtClean="0">
                          <a:latin typeface="Cambria Math" panose="02040503050406030204" pitchFamily="18" charset="0"/>
                        </a:rPr>
                        <m:t>=</m:t>
                      </m:r>
                      <m:sSub>
                        <m:sSubPr>
                          <m:ctrlPr>
                            <a:rPr lang="en-HK" sz="2800" b="0" i="1" smtClean="0">
                              <a:latin typeface="Cambria Math" panose="02040503050406030204" pitchFamily="18" charset="0"/>
                            </a:rPr>
                          </m:ctrlPr>
                        </m:sSubPr>
                        <m:e>
                          <m:r>
                            <a:rPr lang="en-HK" sz="2800" b="0" i="1" smtClean="0">
                              <a:latin typeface="Cambria Math" panose="02040503050406030204" pitchFamily="18" charset="0"/>
                            </a:rPr>
                            <m:t>𝑖</m:t>
                          </m:r>
                        </m:e>
                        <m:sub>
                          <m:r>
                            <a:rPr lang="en-HK" sz="2800" b="0" i="1" smtClean="0">
                              <a:latin typeface="Cambria Math" panose="02040503050406030204" pitchFamily="18" charset="0"/>
                            </a:rPr>
                            <m:t>𝑏</m:t>
                          </m:r>
                        </m:sub>
                      </m:sSub>
                      <m:acc>
                        <m:accPr>
                          <m:chr m:val="⃗"/>
                          <m:ctrlPr>
                            <a:rPr lang="en-HK" sz="2800" b="0" i="1" smtClean="0">
                              <a:latin typeface="Cambria Math" panose="02040503050406030204" pitchFamily="18" charset="0"/>
                            </a:rPr>
                          </m:ctrlPr>
                        </m:accPr>
                        <m:e>
                          <m:r>
                            <a:rPr lang="en-HK" sz="2800" b="0" i="1" smtClean="0">
                              <a:latin typeface="Cambria Math" panose="02040503050406030204" pitchFamily="18" charset="0"/>
                            </a:rPr>
                            <m:t>𝐿</m:t>
                          </m:r>
                        </m:e>
                      </m:acc>
                      <m:r>
                        <a:rPr lang="en-HK" sz="2800" b="0" i="1" smtClean="0">
                          <a:latin typeface="Cambria Math" panose="02040503050406030204" pitchFamily="18" charset="0"/>
                          <a:ea typeface="Cambria Math" panose="02040503050406030204" pitchFamily="18" charset="0"/>
                        </a:rPr>
                        <m:t>×</m:t>
                      </m:r>
                      <m:acc>
                        <m:accPr>
                          <m:chr m:val="⃗"/>
                          <m:ctrlPr>
                            <a:rPr lang="en-HK" sz="2800" i="1">
                              <a:latin typeface="Cambria Math" panose="02040503050406030204" pitchFamily="18" charset="0"/>
                            </a:rPr>
                          </m:ctrlPr>
                        </m:accPr>
                        <m:e>
                          <m:sSub>
                            <m:sSubPr>
                              <m:ctrlPr>
                                <a:rPr lang="en-HK" sz="2800" i="1" smtClean="0">
                                  <a:latin typeface="Cambria Math" panose="02040503050406030204" pitchFamily="18" charset="0"/>
                                </a:rPr>
                              </m:ctrlPr>
                            </m:sSubPr>
                            <m:e>
                              <m:r>
                                <a:rPr lang="en-GB" sz="2800" b="0" i="1" smtClean="0">
                                  <a:latin typeface="Cambria Math" panose="02040503050406030204" pitchFamily="18" charset="0"/>
                                </a:rPr>
                                <m:t>𝐵</m:t>
                              </m:r>
                            </m:e>
                            <m:sub>
                              <m:r>
                                <a:rPr lang="en-GB" sz="2800" b="0" i="1" smtClean="0">
                                  <a:latin typeface="Cambria Math" panose="02040503050406030204" pitchFamily="18" charset="0"/>
                                </a:rPr>
                                <m:t>𝑎</m:t>
                              </m:r>
                            </m:sub>
                          </m:sSub>
                        </m:e>
                      </m:acc>
                    </m:oMath>
                  </m:oMathPara>
                </a14:m>
                <a:endParaRPr lang="en-HK" sz="2800" dirty="0"/>
              </a:p>
            </p:txBody>
          </p:sp>
        </mc:Choice>
        <mc:Fallback xmlns="">
          <p:sp>
            <p:nvSpPr>
              <p:cNvPr id="6" name="TextBox 5">
                <a:extLst>
                  <a:ext uri="{FF2B5EF4-FFF2-40B4-BE49-F238E27FC236}">
                    <a16:creationId xmlns:a16="http://schemas.microsoft.com/office/drawing/2014/main" id="{310826AD-D31D-4471-A0BE-1E89FAA05089}"/>
                  </a:ext>
                </a:extLst>
              </p:cNvPr>
              <p:cNvSpPr txBox="1">
                <a:spLocks noRot="1" noChangeAspect="1" noMove="1" noResize="1" noEditPoints="1" noAdjustHandles="1" noChangeArrowheads="1" noChangeShapeType="1" noTextEdit="1"/>
              </p:cNvSpPr>
              <p:nvPr/>
            </p:nvSpPr>
            <p:spPr>
              <a:xfrm>
                <a:off x="1966299" y="3381650"/>
                <a:ext cx="2367122" cy="483146"/>
              </a:xfrm>
              <a:prstGeom prst="rect">
                <a:avLst/>
              </a:prstGeom>
              <a:blipFill>
                <a:blip r:embed="rId3"/>
                <a:stretch>
                  <a:fillRect/>
                </a:stretch>
              </a:blipFill>
              <a:ln w="25400">
                <a:solidFill>
                  <a:srgbClr val="C0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EBBA41-C751-4C3C-B404-CFB3ACB286BF}"/>
                  </a:ext>
                </a:extLst>
              </p:cNvPr>
              <p:cNvSpPr txBox="1"/>
              <p:nvPr/>
            </p:nvSpPr>
            <p:spPr>
              <a:xfrm>
                <a:off x="1970427" y="3999733"/>
                <a:ext cx="5093767"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sz="2800" i="1" smtClean="0">
                              <a:latin typeface="Cambria Math" panose="02040503050406030204" pitchFamily="18" charset="0"/>
                            </a:rPr>
                          </m:ctrlPr>
                        </m:sSubPr>
                        <m:e>
                          <m:r>
                            <a:rPr lang="en-HK" sz="2800" b="0" i="1" smtClean="0">
                              <a:latin typeface="Cambria Math" panose="02040503050406030204" pitchFamily="18" charset="0"/>
                            </a:rPr>
                            <m:t>𝐹</m:t>
                          </m:r>
                        </m:e>
                        <m:sub>
                          <m:r>
                            <a:rPr lang="en-HK" sz="2800" b="0" i="1" smtClean="0">
                              <a:latin typeface="Cambria Math" panose="02040503050406030204" pitchFamily="18" charset="0"/>
                            </a:rPr>
                            <m:t>𝑏𝑎</m:t>
                          </m:r>
                        </m:sub>
                      </m:sSub>
                      <m:r>
                        <a:rPr lang="en-HK" sz="2800" b="0" i="1" smtClean="0">
                          <a:latin typeface="Cambria Math" panose="02040503050406030204" pitchFamily="18" charset="0"/>
                        </a:rPr>
                        <m:t>=</m:t>
                      </m:r>
                      <m:sSub>
                        <m:sSubPr>
                          <m:ctrlPr>
                            <a:rPr lang="en-HK" sz="2800" b="0" i="1" smtClean="0">
                              <a:latin typeface="Cambria Math" panose="02040503050406030204" pitchFamily="18" charset="0"/>
                            </a:rPr>
                          </m:ctrlPr>
                        </m:sSubPr>
                        <m:e>
                          <m:r>
                            <a:rPr lang="en-HK" sz="2800" b="0" i="1" smtClean="0">
                              <a:latin typeface="Cambria Math" panose="02040503050406030204" pitchFamily="18" charset="0"/>
                            </a:rPr>
                            <m:t>𝑖</m:t>
                          </m:r>
                        </m:e>
                        <m:sub>
                          <m:r>
                            <a:rPr lang="en-HK" sz="2800" b="0" i="1" smtClean="0">
                              <a:latin typeface="Cambria Math" panose="02040503050406030204" pitchFamily="18" charset="0"/>
                            </a:rPr>
                            <m:t>𝑏</m:t>
                          </m:r>
                        </m:sub>
                      </m:sSub>
                      <m:r>
                        <a:rPr lang="en-HK" sz="2800" b="0" i="1" smtClean="0">
                          <a:latin typeface="Cambria Math" panose="02040503050406030204" pitchFamily="18" charset="0"/>
                        </a:rPr>
                        <m:t>𝐿</m:t>
                      </m:r>
                      <m:r>
                        <a:rPr lang="en-HK" sz="2800" b="0" i="1" smtClean="0">
                          <a:latin typeface="Cambria Math" panose="02040503050406030204" pitchFamily="18" charset="0"/>
                          <a:ea typeface="Cambria Math" panose="02040503050406030204" pitchFamily="18" charset="0"/>
                        </a:rPr>
                        <m:t>×</m:t>
                      </m:r>
                      <m:sSub>
                        <m:sSubPr>
                          <m:ctrlPr>
                            <a:rPr lang="en-HK" sz="2800" b="0" i="1" smtClean="0">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𝐵</m:t>
                          </m:r>
                        </m:e>
                        <m:sub>
                          <m:r>
                            <a:rPr lang="en-GB" sz="2800" b="0" i="1" smtClean="0">
                              <a:latin typeface="Cambria Math" panose="02040503050406030204" pitchFamily="18" charset="0"/>
                              <a:ea typeface="Cambria Math" panose="02040503050406030204" pitchFamily="18" charset="0"/>
                            </a:rPr>
                            <m:t>𝑎</m:t>
                          </m:r>
                        </m:sub>
                      </m:sSub>
                      <m:func>
                        <m:funcPr>
                          <m:ctrlPr>
                            <a:rPr lang="en-HK" sz="2800" i="1" smtClean="0">
                              <a:latin typeface="Cambria Math" panose="02040503050406030204" pitchFamily="18" charset="0"/>
                            </a:rPr>
                          </m:ctrlPr>
                        </m:funcPr>
                        <m:fName>
                          <m:r>
                            <m:rPr>
                              <m:sty m:val="p"/>
                            </m:rPr>
                            <a:rPr lang="en-HK" sz="2800" i="0" smtClean="0">
                              <a:latin typeface="Cambria Math" panose="02040503050406030204" pitchFamily="18" charset="0"/>
                            </a:rPr>
                            <m:t>sin</m:t>
                          </m:r>
                        </m:fName>
                        <m:e>
                          <m:r>
                            <a:rPr lang="en-HK" sz="2800" b="0" i="1" smtClean="0">
                              <a:latin typeface="Cambria Math" panose="02040503050406030204" pitchFamily="18" charset="0"/>
                            </a:rPr>
                            <m:t>90</m:t>
                          </m:r>
                          <m:r>
                            <a:rPr lang="en-HK" sz="2800" b="0" i="1" smtClean="0">
                              <a:latin typeface="Cambria Math" panose="02040503050406030204" pitchFamily="18" charset="0"/>
                              <a:ea typeface="Cambria Math" panose="02040503050406030204" pitchFamily="18" charset="0"/>
                            </a:rPr>
                            <m:t>°</m:t>
                          </m:r>
                        </m:e>
                      </m:func>
                      <m:r>
                        <a:rPr lang="en-HK" sz="2800" b="0" i="1" smtClean="0">
                          <a:latin typeface="Cambria Math" panose="02040503050406030204" pitchFamily="18" charset="0"/>
                        </a:rPr>
                        <m:t>=</m:t>
                      </m:r>
                      <m:f>
                        <m:fPr>
                          <m:ctrlPr>
                            <a:rPr lang="en-HK" sz="2800" b="0" i="1" smtClean="0">
                              <a:latin typeface="Cambria Math" panose="02040503050406030204" pitchFamily="18" charset="0"/>
                            </a:rPr>
                          </m:ctrlPr>
                        </m:fPr>
                        <m:num>
                          <m:sSub>
                            <m:sSubPr>
                              <m:ctrlPr>
                                <a:rPr lang="en-HK" sz="2800" b="0" i="1" smtClean="0">
                                  <a:latin typeface="Cambria Math" panose="02040503050406030204" pitchFamily="18" charset="0"/>
                                </a:rPr>
                              </m:ctrlPr>
                            </m:sSubPr>
                            <m:e>
                              <m:r>
                                <a:rPr lang="en-HK" sz="2800" b="0" i="1" smtClean="0">
                                  <a:latin typeface="Cambria Math" panose="02040503050406030204" pitchFamily="18" charset="0"/>
                                  <a:ea typeface="Cambria Math" panose="02040503050406030204" pitchFamily="18" charset="0"/>
                                </a:rPr>
                                <m:t>𝜇</m:t>
                              </m:r>
                            </m:e>
                            <m:sub>
                              <m:r>
                                <a:rPr lang="en-HK" sz="2800" b="0" i="1" smtClean="0">
                                  <a:latin typeface="Cambria Math" panose="02040503050406030204" pitchFamily="18" charset="0"/>
                                </a:rPr>
                                <m:t>0</m:t>
                              </m:r>
                            </m:sub>
                          </m:sSub>
                          <m:r>
                            <a:rPr lang="en-HK" sz="2800" b="0" i="1" smtClean="0">
                              <a:latin typeface="Cambria Math" panose="02040503050406030204" pitchFamily="18" charset="0"/>
                            </a:rPr>
                            <m:t>𝐿</m:t>
                          </m:r>
                          <m:sSub>
                            <m:sSubPr>
                              <m:ctrlPr>
                                <a:rPr lang="en-HK" sz="2800" b="0" i="1" smtClean="0">
                                  <a:latin typeface="Cambria Math" panose="02040503050406030204" pitchFamily="18" charset="0"/>
                                </a:rPr>
                              </m:ctrlPr>
                            </m:sSubPr>
                            <m:e>
                              <m:r>
                                <a:rPr lang="en-HK" sz="2800" b="0" i="1" smtClean="0">
                                  <a:latin typeface="Cambria Math" panose="02040503050406030204" pitchFamily="18" charset="0"/>
                                </a:rPr>
                                <m:t>𝑖</m:t>
                              </m:r>
                            </m:e>
                            <m:sub>
                              <m:r>
                                <a:rPr lang="en-HK" sz="2800" b="0" i="1" smtClean="0">
                                  <a:latin typeface="Cambria Math" panose="02040503050406030204" pitchFamily="18" charset="0"/>
                                </a:rPr>
                                <m:t>𝑎</m:t>
                              </m:r>
                            </m:sub>
                          </m:sSub>
                          <m:sSub>
                            <m:sSubPr>
                              <m:ctrlPr>
                                <a:rPr lang="en-HK" sz="2800" b="0" i="1" smtClean="0">
                                  <a:latin typeface="Cambria Math" panose="02040503050406030204" pitchFamily="18" charset="0"/>
                                </a:rPr>
                              </m:ctrlPr>
                            </m:sSubPr>
                            <m:e>
                              <m:r>
                                <a:rPr lang="en-HK" sz="2800" b="0" i="1" smtClean="0">
                                  <a:latin typeface="Cambria Math" panose="02040503050406030204" pitchFamily="18" charset="0"/>
                                </a:rPr>
                                <m:t>𝑖</m:t>
                              </m:r>
                            </m:e>
                            <m:sub>
                              <m:r>
                                <a:rPr lang="en-HK" sz="2800" b="0" i="1" smtClean="0">
                                  <a:latin typeface="Cambria Math" panose="02040503050406030204" pitchFamily="18" charset="0"/>
                                </a:rPr>
                                <m:t>𝑏</m:t>
                              </m:r>
                            </m:sub>
                          </m:sSub>
                        </m:num>
                        <m:den>
                          <m:r>
                            <a:rPr lang="en-HK" sz="2800" b="0" i="1" smtClean="0">
                              <a:latin typeface="Cambria Math" panose="02040503050406030204" pitchFamily="18" charset="0"/>
                            </a:rPr>
                            <m:t>2</m:t>
                          </m:r>
                          <m:r>
                            <a:rPr lang="en-HK" sz="2800" b="0" i="1" smtClean="0">
                              <a:latin typeface="Cambria Math" panose="02040503050406030204" pitchFamily="18" charset="0"/>
                              <a:ea typeface="Cambria Math" panose="02040503050406030204" pitchFamily="18" charset="0"/>
                            </a:rPr>
                            <m:t>𝜋</m:t>
                          </m:r>
                          <m:r>
                            <a:rPr lang="en-HK" sz="2800" b="0" i="1" smtClean="0">
                              <a:latin typeface="Cambria Math" panose="02040503050406030204" pitchFamily="18" charset="0"/>
                              <a:ea typeface="Cambria Math" panose="02040503050406030204" pitchFamily="18" charset="0"/>
                            </a:rPr>
                            <m:t>𝑑</m:t>
                          </m:r>
                        </m:den>
                      </m:f>
                    </m:oMath>
                  </m:oMathPara>
                </a14:m>
                <a:endParaRPr lang="en-HK" sz="2800" dirty="0"/>
              </a:p>
            </p:txBody>
          </p:sp>
        </mc:Choice>
        <mc:Fallback xmlns="">
          <p:sp>
            <p:nvSpPr>
              <p:cNvPr id="7" name="TextBox 6">
                <a:extLst>
                  <a:ext uri="{FF2B5EF4-FFF2-40B4-BE49-F238E27FC236}">
                    <a16:creationId xmlns:a16="http://schemas.microsoft.com/office/drawing/2014/main" id="{55EBBA41-C751-4C3C-B404-CFB3ACB286BF}"/>
                  </a:ext>
                </a:extLst>
              </p:cNvPr>
              <p:cNvSpPr txBox="1">
                <a:spLocks noRot="1" noChangeAspect="1" noMove="1" noResize="1" noEditPoints="1" noAdjustHandles="1" noChangeArrowheads="1" noChangeShapeType="1" noTextEdit="1"/>
              </p:cNvSpPr>
              <p:nvPr/>
            </p:nvSpPr>
            <p:spPr>
              <a:xfrm>
                <a:off x="1970427" y="3999733"/>
                <a:ext cx="5093767" cy="80663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27BAC8-1E6D-4F3E-9405-0ECE54480C72}"/>
                  </a:ext>
                </a:extLst>
              </p:cNvPr>
              <p:cNvSpPr txBox="1"/>
              <p:nvPr/>
            </p:nvSpPr>
            <p:spPr>
              <a:xfrm>
                <a:off x="3491722" y="1584391"/>
                <a:ext cx="1600823" cy="803682"/>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sz="2800" b="0" i="1" smtClean="0">
                              <a:latin typeface="Cambria Math" panose="02040503050406030204" pitchFamily="18" charset="0"/>
                            </a:rPr>
                          </m:ctrlPr>
                        </m:sSubPr>
                        <m:e>
                          <m:r>
                            <a:rPr lang="en-GB" sz="2800" b="0" i="1" smtClean="0">
                              <a:latin typeface="Cambria Math" panose="02040503050406030204" pitchFamily="18" charset="0"/>
                            </a:rPr>
                            <m:t>𝐵</m:t>
                          </m:r>
                        </m:e>
                        <m:sub>
                          <m:r>
                            <a:rPr lang="en-GB" sz="2800" b="0" i="1" smtClean="0">
                              <a:latin typeface="Cambria Math" panose="02040503050406030204" pitchFamily="18" charset="0"/>
                            </a:rPr>
                            <m:t>𝑎</m:t>
                          </m:r>
                        </m:sub>
                      </m:sSub>
                      <m:r>
                        <a:rPr lang="en-HK" sz="2800" b="0" i="1" smtClean="0">
                          <a:latin typeface="Cambria Math" panose="02040503050406030204" pitchFamily="18" charset="0"/>
                        </a:rPr>
                        <m:t>=</m:t>
                      </m:r>
                      <m:f>
                        <m:fPr>
                          <m:ctrlPr>
                            <a:rPr lang="en-HK" sz="2800" b="0" i="1" smtClean="0">
                              <a:latin typeface="Cambria Math" panose="02040503050406030204" pitchFamily="18" charset="0"/>
                            </a:rPr>
                          </m:ctrlPr>
                        </m:fPr>
                        <m:num>
                          <m:sSub>
                            <m:sSubPr>
                              <m:ctrlPr>
                                <a:rPr lang="en-HK" sz="2800" b="0" i="1" smtClean="0">
                                  <a:latin typeface="Cambria Math" panose="02040503050406030204" pitchFamily="18" charset="0"/>
                                </a:rPr>
                              </m:ctrlPr>
                            </m:sSubPr>
                            <m:e>
                              <m:r>
                                <a:rPr lang="en-HK" sz="2800" b="0" i="1" smtClean="0">
                                  <a:latin typeface="Cambria Math" panose="02040503050406030204" pitchFamily="18" charset="0"/>
                                  <a:ea typeface="Cambria Math" panose="02040503050406030204" pitchFamily="18" charset="0"/>
                                </a:rPr>
                                <m:t>𝜇</m:t>
                              </m:r>
                            </m:e>
                            <m:sub>
                              <m:r>
                                <a:rPr lang="en-HK" sz="2800" b="0" i="1" smtClean="0">
                                  <a:latin typeface="Cambria Math" panose="02040503050406030204" pitchFamily="18" charset="0"/>
                                </a:rPr>
                                <m:t>0</m:t>
                              </m:r>
                            </m:sub>
                          </m:sSub>
                          <m:sSub>
                            <m:sSubPr>
                              <m:ctrlPr>
                                <a:rPr lang="en-HK" sz="2800" b="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𝑎</m:t>
                              </m:r>
                            </m:sub>
                          </m:sSub>
                        </m:num>
                        <m:den>
                          <m:r>
                            <a:rPr lang="en-HK" sz="2800" b="0" i="1" smtClean="0">
                              <a:latin typeface="Cambria Math" panose="02040503050406030204" pitchFamily="18" charset="0"/>
                            </a:rPr>
                            <m:t>2</m:t>
                          </m:r>
                          <m:r>
                            <a:rPr lang="en-HK" sz="2800" b="0" i="1" smtClean="0">
                              <a:latin typeface="Cambria Math" panose="02040503050406030204" pitchFamily="18" charset="0"/>
                              <a:ea typeface="Cambria Math" panose="02040503050406030204" pitchFamily="18" charset="0"/>
                            </a:rPr>
                            <m:t>𝜋</m:t>
                          </m:r>
                          <m:r>
                            <a:rPr lang="en-GB" sz="2800" b="0" i="1" smtClean="0">
                              <a:latin typeface="Cambria Math" panose="02040503050406030204" pitchFamily="18" charset="0"/>
                              <a:ea typeface="Cambria Math" panose="02040503050406030204" pitchFamily="18" charset="0"/>
                            </a:rPr>
                            <m:t>𝑑</m:t>
                          </m:r>
                        </m:den>
                      </m:f>
                    </m:oMath>
                  </m:oMathPara>
                </a14:m>
                <a:endParaRPr lang="en-HK" sz="2800" dirty="0"/>
              </a:p>
            </p:txBody>
          </p:sp>
        </mc:Choice>
        <mc:Fallback xmlns="">
          <p:sp>
            <p:nvSpPr>
              <p:cNvPr id="8" name="TextBox 7">
                <a:extLst>
                  <a:ext uri="{FF2B5EF4-FFF2-40B4-BE49-F238E27FC236}">
                    <a16:creationId xmlns:a16="http://schemas.microsoft.com/office/drawing/2014/main" id="{4927BAC8-1E6D-4F3E-9405-0ECE54480C72}"/>
                  </a:ext>
                </a:extLst>
              </p:cNvPr>
              <p:cNvSpPr txBox="1">
                <a:spLocks noRot="1" noChangeAspect="1" noMove="1" noResize="1" noEditPoints="1" noAdjustHandles="1" noChangeArrowheads="1" noChangeShapeType="1" noTextEdit="1"/>
              </p:cNvSpPr>
              <p:nvPr/>
            </p:nvSpPr>
            <p:spPr>
              <a:xfrm>
                <a:off x="3491722" y="1584391"/>
                <a:ext cx="1600823" cy="803682"/>
              </a:xfrm>
              <a:prstGeom prst="rect">
                <a:avLst/>
              </a:prstGeom>
              <a:blipFill>
                <a:blip r:embed="rId5"/>
                <a:stretch>
                  <a:fillRect/>
                </a:stretch>
              </a:blipFill>
              <a:ln w="25400">
                <a:noFill/>
              </a:ln>
            </p:spPr>
            <p:txBody>
              <a:bodyPr/>
              <a:lstStyle/>
              <a:p>
                <a:r>
                  <a:rPr lang="en-GB">
                    <a:noFill/>
                  </a:rPr>
                  <a:t> </a:t>
                </a:r>
              </a:p>
            </p:txBody>
          </p:sp>
        </mc:Fallback>
      </mc:AlternateContent>
    </p:spTree>
    <p:extLst>
      <p:ext uri="{BB962C8B-B14F-4D97-AF65-F5344CB8AC3E}">
        <p14:creationId xmlns:p14="http://schemas.microsoft.com/office/powerpoint/2010/main" val="1711176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C2F3-39A7-4B09-B2CF-32C554EF2F3E}"/>
              </a:ext>
            </a:extLst>
          </p:cNvPr>
          <p:cNvSpPr>
            <a:spLocks noGrp="1"/>
          </p:cNvSpPr>
          <p:nvPr>
            <p:ph type="title"/>
          </p:nvPr>
        </p:nvSpPr>
        <p:spPr/>
        <p:txBody>
          <a:bodyPr/>
          <a:lstStyle/>
          <a:p>
            <a:r>
              <a:rPr lang="en-HK" dirty="0"/>
              <a:t>Introduction magnetism</a:t>
            </a:r>
          </a:p>
        </p:txBody>
      </p:sp>
      <p:sp>
        <p:nvSpPr>
          <p:cNvPr id="3" name="Content Placeholder 2">
            <a:extLst>
              <a:ext uri="{FF2B5EF4-FFF2-40B4-BE49-F238E27FC236}">
                <a16:creationId xmlns:a16="http://schemas.microsoft.com/office/drawing/2014/main" id="{5580A3F8-BB06-460D-9196-6F0C302C6368}"/>
              </a:ext>
            </a:extLst>
          </p:cNvPr>
          <p:cNvSpPr>
            <a:spLocks noGrp="1"/>
          </p:cNvSpPr>
          <p:nvPr>
            <p:ph idx="1"/>
          </p:nvPr>
        </p:nvSpPr>
        <p:spPr>
          <a:xfrm>
            <a:off x="838200" y="1825625"/>
            <a:ext cx="10515600" cy="2023564"/>
          </a:xfrm>
        </p:spPr>
        <p:txBody>
          <a:bodyPr/>
          <a:lstStyle/>
          <a:p>
            <a:r>
              <a:rPr lang="en-HK" dirty="0"/>
              <a:t>How does a compass work?</a:t>
            </a:r>
          </a:p>
          <a:p>
            <a:r>
              <a:rPr lang="en-HK" dirty="0"/>
              <a:t>What is electromagnets?</a:t>
            </a:r>
          </a:p>
          <a:p>
            <a:r>
              <a:rPr lang="en-HK" dirty="0"/>
              <a:t>What are auroras?</a:t>
            </a:r>
          </a:p>
        </p:txBody>
      </p:sp>
      <p:pic>
        <p:nvPicPr>
          <p:cNvPr id="1026" name="Picture 2" descr="Get Compass - Microsoft Store en-AF">
            <a:extLst>
              <a:ext uri="{FF2B5EF4-FFF2-40B4-BE49-F238E27FC236}">
                <a16:creationId xmlns:a16="http://schemas.microsoft.com/office/drawing/2014/main" id="{92B6F284-8DF8-4D84-A4AB-FA3A504CD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06" y="3645309"/>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night sky&#10;&#10;Description automatically generated">
            <a:extLst>
              <a:ext uri="{FF2B5EF4-FFF2-40B4-BE49-F238E27FC236}">
                <a16:creationId xmlns:a16="http://schemas.microsoft.com/office/drawing/2014/main" id="{E757416D-5556-402E-BF15-64EA5DBEE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594" y="3645309"/>
            <a:ext cx="4320000" cy="2880000"/>
          </a:xfrm>
          <a:prstGeom prst="rect">
            <a:avLst/>
          </a:prstGeom>
        </p:spPr>
      </p:pic>
      <p:pic>
        <p:nvPicPr>
          <p:cNvPr id="1028" name="Picture 4" descr="Facebook">
            <a:extLst>
              <a:ext uri="{FF2B5EF4-FFF2-40B4-BE49-F238E27FC236}">
                <a16:creationId xmlns:a16="http://schemas.microsoft.com/office/drawing/2014/main" id="{17E1F99A-56D2-4021-8DE8-951C8562C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3526" y="3645309"/>
            <a:ext cx="3844948"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289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584D-C960-48CE-8940-CBAFF685B66B}"/>
              </a:ext>
            </a:extLst>
          </p:cNvPr>
          <p:cNvSpPr>
            <a:spLocks noGrp="1"/>
          </p:cNvSpPr>
          <p:nvPr>
            <p:ph type="title"/>
          </p:nvPr>
        </p:nvSpPr>
        <p:spPr>
          <a:xfrm>
            <a:off x="838200" y="365125"/>
            <a:ext cx="11005268" cy="1325563"/>
          </a:xfrm>
        </p:spPr>
        <p:txBody>
          <a:bodyPr/>
          <a:lstStyle/>
          <a:p>
            <a:r>
              <a:rPr lang="en-GB" dirty="0"/>
              <a:t>Why do materials show magnetic property?</a:t>
            </a:r>
          </a:p>
        </p:txBody>
      </p:sp>
      <p:sp>
        <p:nvSpPr>
          <p:cNvPr id="3" name="Content Placeholder 2">
            <a:extLst>
              <a:ext uri="{FF2B5EF4-FFF2-40B4-BE49-F238E27FC236}">
                <a16:creationId xmlns:a16="http://schemas.microsoft.com/office/drawing/2014/main" id="{CAAD6763-83DE-4874-8C27-35A6B2F68C43}"/>
              </a:ext>
            </a:extLst>
          </p:cNvPr>
          <p:cNvSpPr>
            <a:spLocks noGrp="1"/>
          </p:cNvSpPr>
          <p:nvPr>
            <p:ph idx="1"/>
          </p:nvPr>
        </p:nvSpPr>
        <p:spPr>
          <a:xfrm>
            <a:off x="838200" y="1825625"/>
            <a:ext cx="7904259" cy="4351338"/>
          </a:xfrm>
        </p:spPr>
        <p:txBody>
          <a:bodyPr>
            <a:normAutofit/>
          </a:bodyPr>
          <a:lstStyle/>
          <a:p>
            <a:r>
              <a:rPr lang="en-GB" dirty="0"/>
              <a:t>Materials have electrons</a:t>
            </a:r>
          </a:p>
          <a:p>
            <a:r>
              <a:rPr lang="en-GB" dirty="0"/>
              <a:t>Electrons have a </a:t>
            </a:r>
            <a:r>
              <a:rPr lang="en-GB" dirty="0">
                <a:solidFill>
                  <a:srgbClr val="C00000"/>
                </a:solidFill>
              </a:rPr>
              <a:t>spinning motion</a:t>
            </a:r>
            <a:r>
              <a:rPr lang="en-GB" dirty="0"/>
              <a:t> and </a:t>
            </a:r>
            <a:r>
              <a:rPr lang="en-GB" dirty="0">
                <a:solidFill>
                  <a:srgbClr val="C00000"/>
                </a:solidFill>
              </a:rPr>
              <a:t>orbital motion</a:t>
            </a:r>
          </a:p>
          <a:p>
            <a:r>
              <a:rPr lang="en-GB" dirty="0"/>
              <a:t>Spin and orbital motion give rise to currents</a:t>
            </a:r>
          </a:p>
          <a:p>
            <a:r>
              <a:rPr lang="en-GB" dirty="0"/>
              <a:t>Thus </a:t>
            </a:r>
            <a:r>
              <a:rPr lang="en-GB" dirty="0">
                <a:solidFill>
                  <a:srgbClr val="C00000"/>
                </a:solidFill>
              </a:rPr>
              <a:t>electron acts like a small magnet</a:t>
            </a:r>
          </a:p>
          <a:p>
            <a:r>
              <a:rPr lang="en-GB" dirty="0"/>
              <a:t>If they are randomly oriented, there is no magnetic field</a:t>
            </a:r>
          </a:p>
          <a:p>
            <a:r>
              <a:rPr lang="en-GB" dirty="0"/>
              <a:t>If they are </a:t>
            </a:r>
            <a:r>
              <a:rPr lang="en-GB" dirty="0">
                <a:solidFill>
                  <a:srgbClr val="C00000"/>
                </a:solidFill>
              </a:rPr>
              <a:t>orderly aligned</a:t>
            </a:r>
            <a:r>
              <a:rPr lang="en-GB" dirty="0"/>
              <a:t>, it produces </a:t>
            </a:r>
            <a:r>
              <a:rPr lang="en-GB" dirty="0">
                <a:solidFill>
                  <a:srgbClr val="C00000"/>
                </a:solidFill>
              </a:rPr>
              <a:t>magnetic field</a:t>
            </a:r>
          </a:p>
        </p:txBody>
      </p:sp>
      <p:pic>
        <p:nvPicPr>
          <p:cNvPr id="4" name="Picture 3">
            <a:extLst>
              <a:ext uri="{FF2B5EF4-FFF2-40B4-BE49-F238E27FC236}">
                <a16:creationId xmlns:a16="http://schemas.microsoft.com/office/drawing/2014/main" id="{53C0C911-E61B-40EB-94F6-589B99170E98}"/>
              </a:ext>
            </a:extLst>
          </p:cNvPr>
          <p:cNvPicPr>
            <a:picLocks noChangeAspect="1"/>
          </p:cNvPicPr>
          <p:nvPr/>
        </p:nvPicPr>
        <p:blipFill>
          <a:blip r:embed="rId2"/>
          <a:stretch>
            <a:fillRect/>
          </a:stretch>
        </p:blipFill>
        <p:spPr>
          <a:xfrm>
            <a:off x="8929924" y="1340198"/>
            <a:ext cx="3046345" cy="1811499"/>
          </a:xfrm>
          <a:prstGeom prst="rect">
            <a:avLst/>
          </a:prstGeom>
        </p:spPr>
      </p:pic>
      <p:pic>
        <p:nvPicPr>
          <p:cNvPr id="5" name="Picture 4">
            <a:extLst>
              <a:ext uri="{FF2B5EF4-FFF2-40B4-BE49-F238E27FC236}">
                <a16:creationId xmlns:a16="http://schemas.microsoft.com/office/drawing/2014/main" id="{0848D365-6766-4C13-BC48-63BE3614FD90}"/>
              </a:ext>
            </a:extLst>
          </p:cNvPr>
          <p:cNvPicPr>
            <a:picLocks noChangeAspect="1"/>
          </p:cNvPicPr>
          <p:nvPr/>
        </p:nvPicPr>
        <p:blipFill rotWithShape="1">
          <a:blip r:embed="rId3"/>
          <a:srcRect t="17166" r="52801" b="12673"/>
          <a:stretch/>
        </p:blipFill>
        <p:spPr>
          <a:xfrm>
            <a:off x="8880781" y="3429000"/>
            <a:ext cx="3095488" cy="1451456"/>
          </a:xfrm>
          <a:prstGeom prst="rect">
            <a:avLst/>
          </a:prstGeom>
        </p:spPr>
      </p:pic>
      <p:pic>
        <p:nvPicPr>
          <p:cNvPr id="6" name="Picture 5">
            <a:extLst>
              <a:ext uri="{FF2B5EF4-FFF2-40B4-BE49-F238E27FC236}">
                <a16:creationId xmlns:a16="http://schemas.microsoft.com/office/drawing/2014/main" id="{262DE028-076B-4F27-9397-959150C14244}"/>
              </a:ext>
            </a:extLst>
          </p:cNvPr>
          <p:cNvPicPr>
            <a:picLocks noChangeAspect="1"/>
          </p:cNvPicPr>
          <p:nvPr/>
        </p:nvPicPr>
        <p:blipFill rotWithShape="1">
          <a:blip r:embed="rId3"/>
          <a:srcRect l="48831" t="14919" r="-1771" b="13783"/>
          <a:stretch/>
        </p:blipFill>
        <p:spPr>
          <a:xfrm>
            <a:off x="8551957" y="4973541"/>
            <a:ext cx="3576432" cy="1519334"/>
          </a:xfrm>
          <a:prstGeom prst="rect">
            <a:avLst/>
          </a:prstGeom>
        </p:spPr>
      </p:pic>
    </p:spTree>
    <p:extLst>
      <p:ext uri="{BB962C8B-B14F-4D97-AF65-F5344CB8AC3E}">
        <p14:creationId xmlns:p14="http://schemas.microsoft.com/office/powerpoint/2010/main" val="481752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34105-CEB9-4889-9D57-361ACF088F8E}"/>
              </a:ext>
            </a:extLst>
          </p:cNvPr>
          <p:cNvSpPr>
            <a:spLocks noGrp="1"/>
          </p:cNvSpPr>
          <p:nvPr>
            <p:ph type="title"/>
          </p:nvPr>
        </p:nvSpPr>
        <p:spPr/>
        <p:txBody>
          <a:bodyPr>
            <a:normAutofit/>
          </a:bodyPr>
          <a:lstStyle/>
          <a:p>
            <a:r>
              <a:rPr lang="en-GB" dirty="0"/>
              <a:t>Magnetic materials</a:t>
            </a:r>
          </a:p>
        </p:txBody>
      </p:sp>
      <p:sp>
        <p:nvSpPr>
          <p:cNvPr id="3" name="Content Placeholder 2">
            <a:extLst>
              <a:ext uri="{FF2B5EF4-FFF2-40B4-BE49-F238E27FC236}">
                <a16:creationId xmlns:a16="http://schemas.microsoft.com/office/drawing/2014/main" id="{EC68CA77-2A98-4D81-8D42-0AEC17D3626A}"/>
              </a:ext>
            </a:extLst>
          </p:cNvPr>
          <p:cNvSpPr>
            <a:spLocks noGrp="1"/>
          </p:cNvSpPr>
          <p:nvPr>
            <p:ph idx="1"/>
          </p:nvPr>
        </p:nvSpPr>
        <p:spPr/>
        <p:txBody>
          <a:bodyPr/>
          <a:lstStyle/>
          <a:p>
            <a:r>
              <a:rPr lang="en-GB" dirty="0"/>
              <a:t>Due to different atomic origins of magnetic materials, there are different magnetic behaviours that occur in materials</a:t>
            </a:r>
          </a:p>
          <a:p>
            <a:pPr lvl="1"/>
            <a:r>
              <a:rPr lang="en-GB" dirty="0"/>
              <a:t>Diamagnetism</a:t>
            </a:r>
          </a:p>
          <a:p>
            <a:pPr lvl="1"/>
            <a:r>
              <a:rPr lang="en-GB" dirty="0" err="1"/>
              <a:t>Paramagnetism</a:t>
            </a:r>
            <a:endParaRPr lang="en-GB" dirty="0"/>
          </a:p>
          <a:p>
            <a:pPr lvl="1"/>
            <a:r>
              <a:rPr lang="en-GB" dirty="0"/>
              <a:t>Ferromagnetism</a:t>
            </a:r>
          </a:p>
        </p:txBody>
      </p:sp>
    </p:spTree>
    <p:extLst>
      <p:ext uri="{BB962C8B-B14F-4D97-AF65-F5344CB8AC3E}">
        <p14:creationId xmlns:p14="http://schemas.microsoft.com/office/powerpoint/2010/main" val="3521764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F04AD-EEFD-470C-9493-826156E02005}"/>
              </a:ext>
            </a:extLst>
          </p:cNvPr>
          <p:cNvSpPr>
            <a:spLocks noGrp="1"/>
          </p:cNvSpPr>
          <p:nvPr>
            <p:ph type="title"/>
          </p:nvPr>
        </p:nvSpPr>
        <p:spPr/>
        <p:txBody>
          <a:bodyPr/>
          <a:lstStyle/>
          <a:p>
            <a:r>
              <a:rPr lang="en-GB" dirty="0"/>
              <a:t>Diamagnetism</a:t>
            </a:r>
          </a:p>
        </p:txBody>
      </p:sp>
      <p:sp>
        <p:nvSpPr>
          <p:cNvPr id="3" name="Content Placeholder 2">
            <a:extLst>
              <a:ext uri="{FF2B5EF4-FFF2-40B4-BE49-F238E27FC236}">
                <a16:creationId xmlns:a16="http://schemas.microsoft.com/office/drawing/2014/main" id="{E0FE5976-31E6-451F-9867-5FA404390553}"/>
              </a:ext>
            </a:extLst>
          </p:cNvPr>
          <p:cNvSpPr>
            <a:spLocks noGrp="1"/>
          </p:cNvSpPr>
          <p:nvPr>
            <p:ph idx="1"/>
          </p:nvPr>
        </p:nvSpPr>
        <p:spPr>
          <a:xfrm>
            <a:off x="838200" y="1825625"/>
            <a:ext cx="8395607" cy="4351338"/>
          </a:xfrm>
        </p:spPr>
        <p:txBody>
          <a:bodyPr/>
          <a:lstStyle/>
          <a:p>
            <a:pPr marL="0" indent="0">
              <a:buNone/>
            </a:pPr>
            <a:r>
              <a:rPr lang="en-GB" dirty="0"/>
              <a:t>In diamagnetism,</a:t>
            </a:r>
          </a:p>
          <a:p>
            <a:r>
              <a:rPr lang="en-GB" dirty="0"/>
              <a:t>Material is </a:t>
            </a:r>
            <a:r>
              <a:rPr lang="en-GB" dirty="0">
                <a:solidFill>
                  <a:srgbClr val="C00000"/>
                </a:solidFill>
              </a:rPr>
              <a:t>repelled</a:t>
            </a:r>
            <a:r>
              <a:rPr lang="en-GB" dirty="0"/>
              <a:t> by a magnetic field</a:t>
            </a:r>
          </a:p>
          <a:p>
            <a:r>
              <a:rPr lang="en-GB" dirty="0"/>
              <a:t>Repulsion occurs irrespective of whether the material is placed near a north pole or a south pole of a magnet</a:t>
            </a:r>
          </a:p>
          <a:p>
            <a:r>
              <a:rPr lang="en-GB" dirty="0">
                <a:solidFill>
                  <a:srgbClr val="C00000"/>
                </a:solidFill>
              </a:rPr>
              <a:t>Often the weakest</a:t>
            </a:r>
            <a:r>
              <a:rPr lang="en-GB" dirty="0"/>
              <a:t> of the tree types of magnetism in materials</a:t>
            </a:r>
          </a:p>
          <a:p>
            <a:r>
              <a:rPr lang="en-GB" dirty="0">
                <a:solidFill>
                  <a:srgbClr val="C00000"/>
                </a:solidFill>
              </a:rPr>
              <a:t>All materials exhibit diamagnetism</a:t>
            </a:r>
            <a:r>
              <a:rPr lang="en-GB" dirty="0"/>
              <a:t> but it is often overwhelmed in paramagnetic and ferromagnetic materials</a:t>
            </a:r>
          </a:p>
        </p:txBody>
      </p:sp>
      <p:pic>
        <p:nvPicPr>
          <p:cNvPr id="4" name="Picture 3">
            <a:extLst>
              <a:ext uri="{FF2B5EF4-FFF2-40B4-BE49-F238E27FC236}">
                <a16:creationId xmlns:a16="http://schemas.microsoft.com/office/drawing/2014/main" id="{8762F76D-5494-47F5-96B3-F73292F5DFC4}"/>
              </a:ext>
            </a:extLst>
          </p:cNvPr>
          <p:cNvPicPr>
            <a:picLocks noChangeAspect="1"/>
          </p:cNvPicPr>
          <p:nvPr/>
        </p:nvPicPr>
        <p:blipFill rotWithShape="1">
          <a:blip r:embed="rId2"/>
          <a:srcRect r="80013" b="63743"/>
          <a:stretch/>
        </p:blipFill>
        <p:spPr>
          <a:xfrm>
            <a:off x="9579595" y="1673087"/>
            <a:ext cx="2338640" cy="1755913"/>
          </a:xfrm>
          <a:prstGeom prst="rect">
            <a:avLst/>
          </a:prstGeom>
        </p:spPr>
      </p:pic>
      <p:sp>
        <p:nvSpPr>
          <p:cNvPr id="7" name="TextBox 6">
            <a:extLst>
              <a:ext uri="{FF2B5EF4-FFF2-40B4-BE49-F238E27FC236}">
                <a16:creationId xmlns:a16="http://schemas.microsoft.com/office/drawing/2014/main" id="{CC2290C9-08D4-482C-9B00-396F4725C464}"/>
              </a:ext>
            </a:extLst>
          </p:cNvPr>
          <p:cNvSpPr txBox="1"/>
          <p:nvPr/>
        </p:nvSpPr>
        <p:spPr>
          <a:xfrm>
            <a:off x="9299123" y="3563937"/>
            <a:ext cx="2808514" cy="1754326"/>
          </a:xfrm>
          <a:prstGeom prst="rect">
            <a:avLst/>
          </a:prstGeom>
          <a:noFill/>
        </p:spPr>
        <p:txBody>
          <a:bodyPr wrap="square" rtlCol="0">
            <a:spAutoFit/>
          </a:bodyPr>
          <a:lstStyle/>
          <a:p>
            <a:r>
              <a:rPr lang="en-US" sz="1800" dirty="0"/>
              <a:t>The external magnetic field align the small magnet inside. But they are opposite to the external field. They repel the external field.</a:t>
            </a:r>
          </a:p>
        </p:txBody>
      </p:sp>
    </p:spTree>
    <p:extLst>
      <p:ext uri="{BB962C8B-B14F-4D97-AF65-F5344CB8AC3E}">
        <p14:creationId xmlns:p14="http://schemas.microsoft.com/office/powerpoint/2010/main" val="4248348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9168-4CD4-4F41-A809-E7165CE96063}"/>
              </a:ext>
            </a:extLst>
          </p:cNvPr>
          <p:cNvSpPr>
            <a:spLocks noGrp="1"/>
          </p:cNvSpPr>
          <p:nvPr>
            <p:ph type="title"/>
          </p:nvPr>
        </p:nvSpPr>
        <p:spPr>
          <a:xfrm>
            <a:off x="838199" y="365125"/>
            <a:ext cx="11065329" cy="1325563"/>
          </a:xfrm>
        </p:spPr>
        <p:txBody>
          <a:bodyPr>
            <a:normAutofit/>
          </a:bodyPr>
          <a:lstStyle/>
          <a:p>
            <a:r>
              <a:rPr lang="en-GB" dirty="0"/>
              <a:t>Magnetic levitation of diamagnetic materials</a:t>
            </a:r>
          </a:p>
        </p:txBody>
      </p:sp>
      <p:sp>
        <p:nvSpPr>
          <p:cNvPr id="3" name="Content Placeholder 2">
            <a:extLst>
              <a:ext uri="{FF2B5EF4-FFF2-40B4-BE49-F238E27FC236}">
                <a16:creationId xmlns:a16="http://schemas.microsoft.com/office/drawing/2014/main" id="{D3568CB5-0078-4DB1-B7EE-C6AA52494237}"/>
              </a:ext>
            </a:extLst>
          </p:cNvPr>
          <p:cNvSpPr>
            <a:spLocks noGrp="1"/>
          </p:cNvSpPr>
          <p:nvPr>
            <p:ph idx="1"/>
          </p:nvPr>
        </p:nvSpPr>
        <p:spPr/>
        <p:txBody>
          <a:bodyPr/>
          <a:lstStyle/>
          <a:p>
            <a:r>
              <a:rPr lang="en-US" sz="2800" dirty="0"/>
              <a:t>Diamagnetic materials are not strong enough for levitation of train </a:t>
            </a:r>
          </a:p>
          <a:p>
            <a:r>
              <a:rPr lang="en-GB" dirty="0">
                <a:hlinkClick r:id="rId2"/>
              </a:rPr>
              <a:t>http://www.youtube.com/watch?v=jyqOTJOJSoU</a:t>
            </a:r>
            <a:endParaRPr lang="en-GB" dirty="0"/>
          </a:p>
          <a:p>
            <a:r>
              <a:rPr lang="en-GB" dirty="0">
                <a:hlinkClick r:id="rId3"/>
              </a:rPr>
              <a:t>https://www.youtube.com/watch?v=VC3r9-OaWes</a:t>
            </a:r>
            <a:endParaRPr lang="en-GB" dirty="0"/>
          </a:p>
          <a:p>
            <a:endParaRPr lang="en-GB" dirty="0"/>
          </a:p>
        </p:txBody>
      </p:sp>
    </p:spTree>
    <p:extLst>
      <p:ext uri="{BB962C8B-B14F-4D97-AF65-F5344CB8AC3E}">
        <p14:creationId xmlns:p14="http://schemas.microsoft.com/office/powerpoint/2010/main" val="2309876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B407-8596-4C03-B3C2-3CE9CBF662D9}"/>
              </a:ext>
            </a:extLst>
          </p:cNvPr>
          <p:cNvSpPr>
            <a:spLocks noGrp="1"/>
          </p:cNvSpPr>
          <p:nvPr>
            <p:ph type="title"/>
          </p:nvPr>
        </p:nvSpPr>
        <p:spPr/>
        <p:txBody>
          <a:bodyPr/>
          <a:lstStyle/>
          <a:p>
            <a:r>
              <a:rPr lang="en-US" altLang="zh-CN" sz="4400" dirty="0" err="1"/>
              <a:t>Paramagnetism</a:t>
            </a:r>
            <a:endParaRPr lang="en-GB" dirty="0"/>
          </a:p>
        </p:txBody>
      </p:sp>
      <p:sp>
        <p:nvSpPr>
          <p:cNvPr id="3" name="Content Placeholder 2">
            <a:extLst>
              <a:ext uri="{FF2B5EF4-FFF2-40B4-BE49-F238E27FC236}">
                <a16:creationId xmlns:a16="http://schemas.microsoft.com/office/drawing/2014/main" id="{271E58A6-4F50-45CC-9449-AD7247038F7D}"/>
              </a:ext>
            </a:extLst>
          </p:cNvPr>
          <p:cNvSpPr>
            <a:spLocks noGrp="1"/>
          </p:cNvSpPr>
          <p:nvPr>
            <p:ph idx="1"/>
          </p:nvPr>
        </p:nvSpPr>
        <p:spPr>
          <a:xfrm>
            <a:off x="838200" y="1825625"/>
            <a:ext cx="7587343" cy="4351338"/>
          </a:xfrm>
        </p:spPr>
        <p:txBody>
          <a:bodyPr/>
          <a:lstStyle/>
          <a:p>
            <a:pPr marL="0" indent="0">
              <a:buNone/>
            </a:pPr>
            <a:r>
              <a:rPr lang="en-GB" sz="2800" dirty="0"/>
              <a:t>In </a:t>
            </a:r>
            <a:r>
              <a:rPr lang="en-GB" sz="2800" dirty="0" err="1"/>
              <a:t>paramagnetism</a:t>
            </a:r>
            <a:r>
              <a:rPr lang="en-GB" sz="2800" dirty="0"/>
              <a:t>,</a:t>
            </a:r>
            <a:endParaRPr lang="en-GB" dirty="0"/>
          </a:p>
          <a:p>
            <a:r>
              <a:rPr lang="en-GB" dirty="0"/>
              <a:t>T</a:t>
            </a:r>
            <a:r>
              <a:rPr lang="en-GB" sz="2800" dirty="0"/>
              <a:t>he material is </a:t>
            </a:r>
            <a:r>
              <a:rPr lang="en-GB" sz="2800" dirty="0">
                <a:solidFill>
                  <a:srgbClr val="C00000"/>
                </a:solidFill>
              </a:rPr>
              <a:t>attracted</a:t>
            </a:r>
            <a:r>
              <a:rPr lang="en-GB" sz="2800" dirty="0"/>
              <a:t> by a magnetic field</a:t>
            </a:r>
          </a:p>
          <a:p>
            <a:r>
              <a:rPr lang="en-GB" sz="2800" dirty="0"/>
              <a:t>Attraction occurs irrespective of whether the material is placed near the north pole or</a:t>
            </a:r>
            <a:br>
              <a:rPr lang="en-GB" sz="2800" dirty="0"/>
            </a:br>
            <a:r>
              <a:rPr lang="en-GB" sz="2800" dirty="0"/>
              <a:t>south pole of a magnet</a:t>
            </a:r>
          </a:p>
          <a:p>
            <a:r>
              <a:rPr lang="en-GB" sz="2800" dirty="0">
                <a:solidFill>
                  <a:srgbClr val="C00000"/>
                </a:solidFill>
              </a:rPr>
              <a:t>Usually stronger than diamagnetism but weaker that ferromagnetism</a:t>
            </a:r>
            <a:r>
              <a:rPr lang="en-GB" sz="2800" dirty="0"/>
              <a:t>. </a:t>
            </a:r>
          </a:p>
          <a:p>
            <a:pPr marL="0" indent="0">
              <a:buNone/>
            </a:pPr>
            <a:endParaRPr lang="en-US" sz="2800" dirty="0"/>
          </a:p>
        </p:txBody>
      </p:sp>
      <p:pic>
        <p:nvPicPr>
          <p:cNvPr id="4" name="Picture 3">
            <a:extLst>
              <a:ext uri="{FF2B5EF4-FFF2-40B4-BE49-F238E27FC236}">
                <a16:creationId xmlns:a16="http://schemas.microsoft.com/office/drawing/2014/main" id="{F6789B6D-F879-4AF6-8ECA-C8523AC60D63}"/>
              </a:ext>
            </a:extLst>
          </p:cNvPr>
          <p:cNvPicPr>
            <a:picLocks noChangeAspect="1"/>
          </p:cNvPicPr>
          <p:nvPr/>
        </p:nvPicPr>
        <p:blipFill rotWithShape="1">
          <a:blip r:embed="rId2"/>
          <a:srcRect l="310" t="35950" r="79703" b="29128"/>
          <a:stretch/>
        </p:blipFill>
        <p:spPr>
          <a:xfrm>
            <a:off x="9220130" y="1755321"/>
            <a:ext cx="2338640" cy="1691280"/>
          </a:xfrm>
          <a:prstGeom prst="rect">
            <a:avLst/>
          </a:prstGeom>
        </p:spPr>
      </p:pic>
      <p:sp>
        <p:nvSpPr>
          <p:cNvPr id="5" name="TextBox 4">
            <a:extLst>
              <a:ext uri="{FF2B5EF4-FFF2-40B4-BE49-F238E27FC236}">
                <a16:creationId xmlns:a16="http://schemas.microsoft.com/office/drawing/2014/main" id="{5A42C677-EE0C-486F-A629-2A2D7DBABA89}"/>
              </a:ext>
            </a:extLst>
          </p:cNvPr>
          <p:cNvSpPr txBox="1"/>
          <p:nvPr/>
        </p:nvSpPr>
        <p:spPr>
          <a:xfrm>
            <a:off x="9220130" y="3616779"/>
            <a:ext cx="2338640" cy="923330"/>
          </a:xfrm>
          <a:prstGeom prst="rect">
            <a:avLst/>
          </a:prstGeom>
          <a:noFill/>
        </p:spPr>
        <p:txBody>
          <a:bodyPr wrap="square" rtlCol="0">
            <a:spAutoFit/>
          </a:bodyPr>
          <a:lstStyle/>
          <a:p>
            <a:r>
              <a:rPr lang="en-US" sz="1800" dirty="0"/>
              <a:t>The small magnets are along the direction of the field</a:t>
            </a:r>
          </a:p>
        </p:txBody>
      </p:sp>
    </p:spTree>
    <p:extLst>
      <p:ext uri="{BB962C8B-B14F-4D97-AF65-F5344CB8AC3E}">
        <p14:creationId xmlns:p14="http://schemas.microsoft.com/office/powerpoint/2010/main" val="7054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2DA1-D931-4054-B235-A9F7113A6C32}"/>
              </a:ext>
            </a:extLst>
          </p:cNvPr>
          <p:cNvSpPr>
            <a:spLocks noGrp="1"/>
          </p:cNvSpPr>
          <p:nvPr>
            <p:ph type="title"/>
          </p:nvPr>
        </p:nvSpPr>
        <p:spPr/>
        <p:txBody>
          <a:bodyPr/>
          <a:lstStyle/>
          <a:p>
            <a:r>
              <a:rPr lang="en-HK" dirty="0" err="1"/>
              <a:t>Paramagnetism</a:t>
            </a:r>
            <a:endParaRPr lang="en-HK" dirty="0"/>
          </a:p>
        </p:txBody>
      </p:sp>
      <p:sp>
        <p:nvSpPr>
          <p:cNvPr id="3" name="Content Placeholder 2">
            <a:extLst>
              <a:ext uri="{FF2B5EF4-FFF2-40B4-BE49-F238E27FC236}">
                <a16:creationId xmlns:a16="http://schemas.microsoft.com/office/drawing/2014/main" id="{A89D8BBD-86DC-4F77-B254-0953F47D57CF}"/>
              </a:ext>
            </a:extLst>
          </p:cNvPr>
          <p:cNvSpPr>
            <a:spLocks noGrp="1"/>
          </p:cNvSpPr>
          <p:nvPr>
            <p:ph idx="1"/>
          </p:nvPr>
        </p:nvSpPr>
        <p:spPr>
          <a:xfrm>
            <a:off x="838200" y="1825625"/>
            <a:ext cx="10839994" cy="4351338"/>
          </a:xfrm>
        </p:spPr>
        <p:txBody>
          <a:bodyPr/>
          <a:lstStyle/>
          <a:p>
            <a:pPr marL="457189" indent="-457189">
              <a:buFont typeface="Arial" panose="020B0604020202020204" pitchFamily="34" charset="0"/>
              <a:buChar char="•"/>
            </a:pPr>
            <a:r>
              <a:rPr lang="en-US" dirty="0">
                <a:solidFill>
                  <a:srgbClr val="000000"/>
                </a:solidFill>
                <a:latin typeface="Times New Roman" panose="02020603050405020304" pitchFamily="18" charset="0"/>
                <a:hlinkClick r:id="rId2"/>
              </a:rPr>
              <a:t>https://www.youtube.com/watch?v=jiXQKAwoRLY&amp;feature=related</a:t>
            </a:r>
            <a:endParaRPr lang="en-US" dirty="0">
              <a:solidFill>
                <a:srgbClr val="000000"/>
              </a:solidFill>
              <a:latin typeface="Times New Roman" panose="02020603050405020304" pitchFamily="18" charset="0"/>
            </a:endParaRPr>
          </a:p>
          <a:p>
            <a:pPr marL="457189" indent="-457189">
              <a:buFont typeface="Arial" panose="020B0604020202020204" pitchFamily="34" charset="0"/>
              <a:buChar char="•"/>
            </a:pPr>
            <a:endParaRPr lang="en-US" sz="2800" dirty="0">
              <a:solidFill>
                <a:srgbClr val="000000"/>
              </a:solidFill>
              <a:latin typeface="Times New Roman" panose="02020603050405020304" pitchFamily="18" charset="0"/>
            </a:endParaRPr>
          </a:p>
          <a:p>
            <a:pPr marL="0" indent="0">
              <a:buNone/>
            </a:pPr>
            <a:endParaRPr lang="en-HK" dirty="0"/>
          </a:p>
        </p:txBody>
      </p:sp>
    </p:spTree>
    <p:extLst>
      <p:ext uri="{BB962C8B-B14F-4D97-AF65-F5344CB8AC3E}">
        <p14:creationId xmlns:p14="http://schemas.microsoft.com/office/powerpoint/2010/main" val="3553152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4B37-8373-4565-8948-79FEB2728DFD}"/>
              </a:ext>
            </a:extLst>
          </p:cNvPr>
          <p:cNvSpPr>
            <a:spLocks noGrp="1"/>
          </p:cNvSpPr>
          <p:nvPr>
            <p:ph type="title"/>
          </p:nvPr>
        </p:nvSpPr>
        <p:spPr/>
        <p:txBody>
          <a:bodyPr/>
          <a:lstStyle/>
          <a:p>
            <a:r>
              <a:rPr lang="en-HK" dirty="0"/>
              <a:t>Ferromagnetism</a:t>
            </a:r>
          </a:p>
        </p:txBody>
      </p:sp>
      <p:sp>
        <p:nvSpPr>
          <p:cNvPr id="3" name="Content Placeholder 2">
            <a:extLst>
              <a:ext uri="{FF2B5EF4-FFF2-40B4-BE49-F238E27FC236}">
                <a16:creationId xmlns:a16="http://schemas.microsoft.com/office/drawing/2014/main" id="{621FBA84-5DF2-4999-B9C3-F75DB20781AE}"/>
              </a:ext>
            </a:extLst>
          </p:cNvPr>
          <p:cNvSpPr>
            <a:spLocks noGrp="1"/>
          </p:cNvSpPr>
          <p:nvPr>
            <p:ph idx="1"/>
          </p:nvPr>
        </p:nvSpPr>
        <p:spPr/>
        <p:txBody>
          <a:bodyPr/>
          <a:lstStyle/>
          <a:p>
            <a:pPr marL="0" indent="0">
              <a:buNone/>
            </a:pPr>
            <a:r>
              <a:rPr lang="en-US" dirty="0"/>
              <a:t>Ferromagnetism</a:t>
            </a:r>
          </a:p>
          <a:p>
            <a:r>
              <a:rPr lang="en-US" dirty="0"/>
              <a:t>A much </a:t>
            </a:r>
            <a:r>
              <a:rPr lang="en-US" dirty="0">
                <a:solidFill>
                  <a:srgbClr val="C00000"/>
                </a:solidFill>
              </a:rPr>
              <a:t>stronger effect </a:t>
            </a:r>
            <a:r>
              <a:rPr lang="en-US" dirty="0"/>
              <a:t>than </a:t>
            </a:r>
            <a:r>
              <a:rPr lang="en-US" dirty="0" err="1"/>
              <a:t>paramagnetism</a:t>
            </a:r>
            <a:r>
              <a:rPr lang="en-US" dirty="0"/>
              <a:t> or diamagnetism</a:t>
            </a:r>
          </a:p>
          <a:p>
            <a:r>
              <a:rPr lang="en-US" dirty="0"/>
              <a:t>Found in materials such as </a:t>
            </a:r>
            <a:r>
              <a:rPr lang="en-US" dirty="0">
                <a:solidFill>
                  <a:srgbClr val="C00000"/>
                </a:solidFill>
              </a:rPr>
              <a:t>iron, nickel, or cobalt</a:t>
            </a:r>
          </a:p>
          <a:p>
            <a:r>
              <a:rPr lang="en-US" dirty="0"/>
              <a:t>The phenomenon gives us </a:t>
            </a:r>
            <a:r>
              <a:rPr lang="en-US" dirty="0">
                <a:solidFill>
                  <a:srgbClr val="C00000"/>
                </a:solidFill>
              </a:rPr>
              <a:t>magnets</a:t>
            </a:r>
          </a:p>
          <a:p>
            <a:r>
              <a:rPr lang="en-US" dirty="0"/>
              <a:t>Applications in recording and </a:t>
            </a:r>
            <a:r>
              <a:rPr lang="en-US" dirty="0">
                <a:solidFill>
                  <a:srgbClr val="C00000"/>
                </a:solidFill>
              </a:rPr>
              <a:t>data storage </a:t>
            </a:r>
            <a:r>
              <a:rPr lang="en-US" dirty="0"/>
              <a:t>(</a:t>
            </a:r>
            <a:r>
              <a:rPr lang="en-US" dirty="0" err="1"/>
              <a:t>harddisk</a:t>
            </a:r>
            <a:r>
              <a:rPr lang="en-US" dirty="0"/>
              <a:t>, magnetic tape)</a:t>
            </a:r>
          </a:p>
        </p:txBody>
      </p:sp>
    </p:spTree>
    <p:extLst>
      <p:ext uri="{BB962C8B-B14F-4D97-AF65-F5344CB8AC3E}">
        <p14:creationId xmlns:p14="http://schemas.microsoft.com/office/powerpoint/2010/main" val="1626832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A4CC-FAAF-4F51-8689-DF5E5A924B94}"/>
              </a:ext>
            </a:extLst>
          </p:cNvPr>
          <p:cNvSpPr>
            <a:spLocks noGrp="1"/>
          </p:cNvSpPr>
          <p:nvPr>
            <p:ph type="title"/>
          </p:nvPr>
        </p:nvSpPr>
        <p:spPr/>
        <p:txBody>
          <a:bodyPr/>
          <a:lstStyle/>
          <a:p>
            <a:r>
              <a:rPr lang="en-US" dirty="0" err="1"/>
              <a:t>F</a:t>
            </a:r>
            <a:r>
              <a:rPr lang="en-US" sz="4400" dirty="0" err="1"/>
              <a:t>erromagneticism</a:t>
            </a:r>
            <a:r>
              <a:rPr lang="en-US" dirty="0"/>
              <a:t> – </a:t>
            </a:r>
            <a:r>
              <a:rPr lang="en-HK" dirty="0"/>
              <a:t>magnetic domain</a:t>
            </a:r>
          </a:p>
        </p:txBody>
      </p:sp>
      <p:sp>
        <p:nvSpPr>
          <p:cNvPr id="3" name="Content Placeholder 2">
            <a:extLst>
              <a:ext uri="{FF2B5EF4-FFF2-40B4-BE49-F238E27FC236}">
                <a16:creationId xmlns:a16="http://schemas.microsoft.com/office/drawing/2014/main" id="{36163D0E-44C4-4556-B1CB-3053B8D4C930}"/>
              </a:ext>
            </a:extLst>
          </p:cNvPr>
          <p:cNvSpPr>
            <a:spLocks noGrp="1"/>
          </p:cNvSpPr>
          <p:nvPr>
            <p:ph idx="1"/>
          </p:nvPr>
        </p:nvSpPr>
        <p:spPr>
          <a:xfrm>
            <a:off x="838199" y="1825625"/>
            <a:ext cx="7365275" cy="4351338"/>
          </a:xfrm>
        </p:spPr>
        <p:txBody>
          <a:bodyPr>
            <a:noAutofit/>
          </a:bodyPr>
          <a:lstStyle/>
          <a:p>
            <a:r>
              <a:rPr lang="en-US" sz="2400" dirty="0"/>
              <a:t>The atoms of a ferromagnetic material has </a:t>
            </a:r>
            <a:r>
              <a:rPr lang="en-US" sz="2400" dirty="0">
                <a:solidFill>
                  <a:srgbClr val="C00000"/>
                </a:solidFill>
              </a:rPr>
              <a:t>magnetic moment</a:t>
            </a:r>
            <a:r>
              <a:rPr lang="en-US" sz="2400" dirty="0"/>
              <a:t> (is a small magnet)</a:t>
            </a:r>
          </a:p>
          <a:p>
            <a:r>
              <a:rPr lang="en-US" sz="2400" dirty="0"/>
              <a:t>In a small region called </a:t>
            </a:r>
            <a:r>
              <a:rPr lang="en-US" sz="2400" dirty="0">
                <a:solidFill>
                  <a:srgbClr val="C00000"/>
                </a:solidFill>
              </a:rPr>
              <a:t>a magnetic domain in a ferromagnetic material, all the atoms’ magnetic moments are aligned in the same direction due to interaction between atoms</a:t>
            </a:r>
          </a:p>
          <a:p>
            <a:r>
              <a:rPr lang="en-US" sz="2400" dirty="0"/>
              <a:t>A crystal of ferromagnetic material normally consist of many microscopic domains that are randomly oriented with respect to each other</a:t>
            </a:r>
          </a:p>
        </p:txBody>
      </p:sp>
      <p:pic>
        <p:nvPicPr>
          <p:cNvPr id="4" name="Picture 3">
            <a:extLst>
              <a:ext uri="{FF2B5EF4-FFF2-40B4-BE49-F238E27FC236}">
                <a16:creationId xmlns:a16="http://schemas.microsoft.com/office/drawing/2014/main" id="{2F4328D0-9292-470E-9F8E-6C2DA12DFFDE}"/>
              </a:ext>
            </a:extLst>
          </p:cNvPr>
          <p:cNvPicPr>
            <a:picLocks noChangeAspect="1"/>
          </p:cNvPicPr>
          <p:nvPr/>
        </p:nvPicPr>
        <p:blipFill rotWithShape="1">
          <a:blip r:embed="rId2"/>
          <a:srcRect r="55264"/>
          <a:stretch/>
        </p:blipFill>
        <p:spPr>
          <a:xfrm>
            <a:off x="9290928" y="1929368"/>
            <a:ext cx="2474352" cy="4143851"/>
          </a:xfrm>
          <a:prstGeom prst="rect">
            <a:avLst/>
          </a:prstGeom>
        </p:spPr>
      </p:pic>
    </p:spTree>
    <p:extLst>
      <p:ext uri="{BB962C8B-B14F-4D97-AF65-F5344CB8AC3E}">
        <p14:creationId xmlns:p14="http://schemas.microsoft.com/office/powerpoint/2010/main" val="1629819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A4CC-FAAF-4F51-8689-DF5E5A924B94}"/>
              </a:ext>
            </a:extLst>
          </p:cNvPr>
          <p:cNvSpPr>
            <a:spLocks noGrp="1"/>
          </p:cNvSpPr>
          <p:nvPr>
            <p:ph type="title"/>
          </p:nvPr>
        </p:nvSpPr>
        <p:spPr/>
        <p:txBody>
          <a:bodyPr/>
          <a:lstStyle/>
          <a:p>
            <a:r>
              <a:rPr lang="en-US" dirty="0" err="1"/>
              <a:t>F</a:t>
            </a:r>
            <a:r>
              <a:rPr lang="en-US" sz="4400" dirty="0" err="1"/>
              <a:t>erromagneticism</a:t>
            </a:r>
            <a:r>
              <a:rPr lang="en-US" dirty="0"/>
              <a:t> – </a:t>
            </a:r>
            <a:r>
              <a:rPr lang="en-HK" dirty="0"/>
              <a:t>magnetic domain</a:t>
            </a:r>
          </a:p>
        </p:txBody>
      </p:sp>
      <p:sp>
        <p:nvSpPr>
          <p:cNvPr id="3" name="Content Placeholder 2">
            <a:extLst>
              <a:ext uri="{FF2B5EF4-FFF2-40B4-BE49-F238E27FC236}">
                <a16:creationId xmlns:a16="http://schemas.microsoft.com/office/drawing/2014/main" id="{36163D0E-44C4-4556-B1CB-3053B8D4C930}"/>
              </a:ext>
            </a:extLst>
          </p:cNvPr>
          <p:cNvSpPr>
            <a:spLocks noGrp="1"/>
          </p:cNvSpPr>
          <p:nvPr>
            <p:ph idx="1"/>
          </p:nvPr>
        </p:nvSpPr>
        <p:spPr>
          <a:xfrm>
            <a:off x="838200" y="1825625"/>
            <a:ext cx="7060474" cy="4351338"/>
          </a:xfrm>
        </p:spPr>
        <p:txBody>
          <a:bodyPr>
            <a:noAutofit/>
          </a:bodyPr>
          <a:lstStyle/>
          <a:p>
            <a:r>
              <a:rPr lang="en-US" sz="2400" dirty="0"/>
              <a:t>When a magnetic field is applied, some of the </a:t>
            </a:r>
            <a:r>
              <a:rPr lang="en-US" sz="2400" dirty="0">
                <a:solidFill>
                  <a:srgbClr val="C00000"/>
                </a:solidFill>
              </a:rPr>
              <a:t>domains will align with  the external field</a:t>
            </a:r>
          </a:p>
          <a:p>
            <a:r>
              <a:rPr lang="en-US" sz="2400" dirty="0"/>
              <a:t>As the field is increased, more domains will be realigned and result in strong magnetic field. The alignment is good and thus the magnetic field produced is strong.</a:t>
            </a:r>
          </a:p>
          <a:p>
            <a:r>
              <a:rPr lang="en-US" sz="2400" dirty="0"/>
              <a:t>Even when the </a:t>
            </a:r>
            <a:r>
              <a:rPr lang="en-US" sz="2400" dirty="0">
                <a:solidFill>
                  <a:srgbClr val="C00000"/>
                </a:solidFill>
              </a:rPr>
              <a:t>external field is removed</a:t>
            </a:r>
            <a:r>
              <a:rPr lang="en-US" sz="2400" dirty="0"/>
              <a:t>, some of the domains will </a:t>
            </a:r>
            <a:r>
              <a:rPr lang="en-US" sz="2400" dirty="0">
                <a:solidFill>
                  <a:srgbClr val="C00000"/>
                </a:solidFill>
              </a:rPr>
              <a:t>remain at the alignment they held</a:t>
            </a:r>
            <a:r>
              <a:rPr lang="en-US" sz="2400" dirty="0"/>
              <a:t>, </a:t>
            </a:r>
            <a:r>
              <a:rPr lang="en-US" sz="2400" dirty="0">
                <a:solidFill>
                  <a:srgbClr val="C00000"/>
                </a:solidFill>
              </a:rPr>
              <a:t>creating a permanent magnetic moment</a:t>
            </a:r>
            <a:r>
              <a:rPr lang="en-US" sz="2400" dirty="0"/>
              <a:t>, i.e. a permanent magnet. </a:t>
            </a:r>
            <a:endParaRPr lang="en-HK" sz="2400" dirty="0"/>
          </a:p>
        </p:txBody>
      </p:sp>
      <p:pic>
        <p:nvPicPr>
          <p:cNvPr id="5" name="Picture 4">
            <a:extLst>
              <a:ext uri="{FF2B5EF4-FFF2-40B4-BE49-F238E27FC236}">
                <a16:creationId xmlns:a16="http://schemas.microsoft.com/office/drawing/2014/main" id="{CAC12F8C-C12F-4985-8DDC-BD9C7AD9A225}"/>
              </a:ext>
            </a:extLst>
          </p:cNvPr>
          <p:cNvPicPr>
            <a:picLocks noChangeAspect="1"/>
          </p:cNvPicPr>
          <p:nvPr/>
        </p:nvPicPr>
        <p:blipFill rotWithShape="1">
          <a:blip r:embed="rId2"/>
          <a:srcRect l="46349"/>
          <a:stretch/>
        </p:blipFill>
        <p:spPr>
          <a:xfrm>
            <a:off x="8386326" y="1825625"/>
            <a:ext cx="2967474" cy="4143851"/>
          </a:xfrm>
          <a:prstGeom prst="rect">
            <a:avLst/>
          </a:prstGeom>
        </p:spPr>
      </p:pic>
    </p:spTree>
    <p:extLst>
      <p:ext uri="{BB962C8B-B14F-4D97-AF65-F5344CB8AC3E}">
        <p14:creationId xmlns:p14="http://schemas.microsoft.com/office/powerpoint/2010/main" val="1365932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5D28C-BC43-48EA-B6BA-346E707D498D}"/>
              </a:ext>
            </a:extLst>
          </p:cNvPr>
          <p:cNvSpPr>
            <a:spLocks noGrp="1"/>
          </p:cNvSpPr>
          <p:nvPr>
            <p:ph type="title"/>
          </p:nvPr>
        </p:nvSpPr>
        <p:spPr>
          <a:xfrm>
            <a:off x="838199" y="365125"/>
            <a:ext cx="10857411" cy="1325563"/>
          </a:xfrm>
        </p:spPr>
        <p:txBody>
          <a:bodyPr/>
          <a:lstStyle/>
          <a:p>
            <a:r>
              <a:rPr lang="en-US" dirty="0"/>
              <a:t>Magnetic domain and creation of a magnet</a:t>
            </a:r>
            <a:endParaRPr lang="en-HK" dirty="0"/>
          </a:p>
        </p:txBody>
      </p:sp>
      <p:sp>
        <p:nvSpPr>
          <p:cNvPr id="3" name="Content Placeholder 2">
            <a:extLst>
              <a:ext uri="{FF2B5EF4-FFF2-40B4-BE49-F238E27FC236}">
                <a16:creationId xmlns:a16="http://schemas.microsoft.com/office/drawing/2014/main" id="{C157D5CD-2D39-4369-8C4B-DE59C4300E5B}"/>
              </a:ext>
            </a:extLst>
          </p:cNvPr>
          <p:cNvSpPr>
            <a:spLocks noGrp="1"/>
          </p:cNvSpPr>
          <p:nvPr>
            <p:ph idx="1"/>
          </p:nvPr>
        </p:nvSpPr>
        <p:spPr/>
        <p:txBody>
          <a:bodyPr/>
          <a:lstStyle/>
          <a:p>
            <a:r>
              <a:rPr lang="en-US" sz="2800" dirty="0"/>
              <a:t>The magnetic domains are aligned by an external field and a magnet is created</a:t>
            </a:r>
          </a:p>
          <a:p>
            <a:endParaRPr lang="en-HK" dirty="0"/>
          </a:p>
        </p:txBody>
      </p:sp>
      <p:pic>
        <p:nvPicPr>
          <p:cNvPr id="4" name="Picture 3">
            <a:extLst>
              <a:ext uri="{FF2B5EF4-FFF2-40B4-BE49-F238E27FC236}">
                <a16:creationId xmlns:a16="http://schemas.microsoft.com/office/drawing/2014/main" id="{861124A7-47C7-431F-94E9-7CDCE233DE5D}"/>
              </a:ext>
            </a:extLst>
          </p:cNvPr>
          <p:cNvPicPr>
            <a:picLocks noChangeAspect="1"/>
          </p:cNvPicPr>
          <p:nvPr/>
        </p:nvPicPr>
        <p:blipFill>
          <a:blip r:embed="rId2"/>
          <a:stretch>
            <a:fillRect/>
          </a:stretch>
        </p:blipFill>
        <p:spPr>
          <a:xfrm>
            <a:off x="3710379" y="2487727"/>
            <a:ext cx="5531061" cy="4143851"/>
          </a:xfrm>
          <a:prstGeom prst="rect">
            <a:avLst/>
          </a:prstGeom>
        </p:spPr>
      </p:pic>
    </p:spTree>
    <p:extLst>
      <p:ext uri="{BB962C8B-B14F-4D97-AF65-F5344CB8AC3E}">
        <p14:creationId xmlns:p14="http://schemas.microsoft.com/office/powerpoint/2010/main" val="334283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FC8FD-30F1-414C-8BD8-82AF506C9169}"/>
              </a:ext>
            </a:extLst>
          </p:cNvPr>
          <p:cNvSpPr>
            <a:spLocks noGrp="1"/>
          </p:cNvSpPr>
          <p:nvPr>
            <p:ph type="title"/>
          </p:nvPr>
        </p:nvSpPr>
        <p:spPr/>
        <p:txBody>
          <a:bodyPr/>
          <a:lstStyle/>
          <a:p>
            <a:r>
              <a:rPr lang="en-HK" dirty="0"/>
              <a:t>Magnets</a:t>
            </a:r>
          </a:p>
        </p:txBody>
      </p:sp>
      <p:sp>
        <p:nvSpPr>
          <p:cNvPr id="3" name="Content Placeholder 2">
            <a:extLst>
              <a:ext uri="{FF2B5EF4-FFF2-40B4-BE49-F238E27FC236}">
                <a16:creationId xmlns:a16="http://schemas.microsoft.com/office/drawing/2014/main" id="{8B3189C0-2D01-41EF-83A7-3FF2CCB88CC0}"/>
              </a:ext>
            </a:extLst>
          </p:cNvPr>
          <p:cNvSpPr>
            <a:spLocks noGrp="1"/>
          </p:cNvSpPr>
          <p:nvPr>
            <p:ph idx="1"/>
          </p:nvPr>
        </p:nvSpPr>
        <p:spPr>
          <a:xfrm>
            <a:off x="838200" y="1825625"/>
            <a:ext cx="7748451" cy="4566466"/>
          </a:xfrm>
        </p:spPr>
        <p:txBody>
          <a:bodyPr/>
          <a:lstStyle/>
          <a:p>
            <a:r>
              <a:rPr lang="en-US" dirty="0"/>
              <a:t>A piece of metal which can attract iron or other magnetic materials or other magnets</a:t>
            </a:r>
          </a:p>
          <a:p>
            <a:r>
              <a:rPr lang="en-US" dirty="0"/>
              <a:t>The two ends of a magnet have different polarity (</a:t>
            </a:r>
            <a:r>
              <a:rPr lang="en-US" dirty="0">
                <a:solidFill>
                  <a:srgbClr val="C00000"/>
                </a:solidFill>
              </a:rPr>
              <a:t>North</a:t>
            </a:r>
            <a:r>
              <a:rPr lang="en-US" dirty="0"/>
              <a:t> and </a:t>
            </a:r>
            <a:r>
              <a:rPr lang="en-US" dirty="0">
                <a:solidFill>
                  <a:srgbClr val="0070C0"/>
                </a:solidFill>
              </a:rPr>
              <a:t>South</a:t>
            </a:r>
            <a:r>
              <a:rPr lang="en-US" dirty="0"/>
              <a:t> poles, denoted by </a:t>
            </a:r>
            <a:r>
              <a:rPr lang="en-US" dirty="0">
                <a:solidFill>
                  <a:srgbClr val="C00000"/>
                </a:solidFill>
              </a:rPr>
              <a:t>N</a:t>
            </a:r>
            <a:r>
              <a:rPr lang="en-US" dirty="0"/>
              <a:t> and </a:t>
            </a:r>
            <a:r>
              <a:rPr lang="en-US" dirty="0">
                <a:solidFill>
                  <a:srgbClr val="0070C0"/>
                </a:solidFill>
              </a:rPr>
              <a:t>S</a:t>
            </a:r>
            <a:r>
              <a:rPr lang="en-US" dirty="0"/>
              <a:t> respectively)</a:t>
            </a:r>
          </a:p>
          <a:p>
            <a:r>
              <a:rPr lang="en-HK" dirty="0"/>
              <a:t>Opposite poles can attract</a:t>
            </a:r>
          </a:p>
          <a:p>
            <a:r>
              <a:rPr lang="en-US" dirty="0"/>
              <a:t>Like poles repel each other</a:t>
            </a:r>
          </a:p>
          <a:p>
            <a:r>
              <a:rPr lang="en-US" dirty="0"/>
              <a:t>A compass needle is a small magnet</a:t>
            </a:r>
          </a:p>
          <a:p>
            <a:r>
              <a:rPr lang="en-US" dirty="0"/>
              <a:t>The earth is a giant magnet</a:t>
            </a:r>
            <a:endParaRPr lang="en-HK" dirty="0"/>
          </a:p>
        </p:txBody>
      </p:sp>
      <p:pic>
        <p:nvPicPr>
          <p:cNvPr id="2050" name="Picture 2" descr="Magnets 101 • Advanced Magnet Source">
            <a:extLst>
              <a:ext uri="{FF2B5EF4-FFF2-40B4-BE49-F238E27FC236}">
                <a16:creationId xmlns:a16="http://schemas.microsoft.com/office/drawing/2014/main" id="{D73E39D6-1BC7-4D24-ADE2-AA928DA9D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1569" y="4232091"/>
            <a:ext cx="27405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xima 50 Bar Magnet, Rs 50 /piece Maxima Resource | ID: 19608997497">
            <a:extLst>
              <a:ext uri="{FF2B5EF4-FFF2-40B4-BE49-F238E27FC236}">
                <a16:creationId xmlns:a16="http://schemas.microsoft.com/office/drawing/2014/main" id="{08B785B9-1038-4498-8216-575F4B227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6116" y="1896290"/>
            <a:ext cx="2795953"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015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DC72-5675-4236-B974-5473FDAFB9EC}"/>
              </a:ext>
            </a:extLst>
          </p:cNvPr>
          <p:cNvSpPr>
            <a:spLocks noGrp="1"/>
          </p:cNvSpPr>
          <p:nvPr>
            <p:ph type="title"/>
          </p:nvPr>
        </p:nvSpPr>
        <p:spPr/>
        <p:txBody>
          <a:bodyPr/>
          <a:lstStyle/>
          <a:p>
            <a:r>
              <a:rPr lang="en-US" sz="4400" dirty="0"/>
              <a:t>Why the iron filings arranged in circles?</a:t>
            </a:r>
            <a:endParaRPr lang="en-HK" dirty="0"/>
          </a:p>
        </p:txBody>
      </p:sp>
      <p:sp>
        <p:nvSpPr>
          <p:cNvPr id="3" name="Content Placeholder 2">
            <a:extLst>
              <a:ext uri="{FF2B5EF4-FFF2-40B4-BE49-F238E27FC236}">
                <a16:creationId xmlns:a16="http://schemas.microsoft.com/office/drawing/2014/main" id="{F936D3F9-ABA4-47F9-BB11-611C72AEDC82}"/>
              </a:ext>
            </a:extLst>
          </p:cNvPr>
          <p:cNvSpPr>
            <a:spLocks noGrp="1"/>
          </p:cNvSpPr>
          <p:nvPr>
            <p:ph idx="1"/>
          </p:nvPr>
        </p:nvSpPr>
        <p:spPr>
          <a:xfrm>
            <a:off x="7581900" y="1825625"/>
            <a:ext cx="3771900" cy="4351338"/>
          </a:xfrm>
        </p:spPr>
        <p:txBody>
          <a:bodyPr>
            <a:normAutofit/>
          </a:bodyPr>
          <a:lstStyle/>
          <a:p>
            <a:r>
              <a:rPr lang="en-US" sz="2400" dirty="0"/>
              <a:t>The iron filings show the magnetic directions and show the field lines</a:t>
            </a:r>
          </a:p>
          <a:p>
            <a:r>
              <a:rPr lang="en-US" sz="2400" dirty="0"/>
              <a:t>They are like small magnetics and align along the direction of the field line.</a:t>
            </a:r>
          </a:p>
          <a:p>
            <a:r>
              <a:rPr lang="en-US" sz="2400" dirty="0">
                <a:hlinkClick r:id="rId2"/>
              </a:rPr>
              <a:t>https://www.youtube.com/watch?v=caHXwJbkbQU</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2A7602C1-5384-4C2E-A56E-1DFAA44BDE2B}"/>
              </a:ext>
            </a:extLst>
          </p:cNvPr>
          <p:cNvPicPr>
            <a:picLocks noChangeAspect="1"/>
          </p:cNvPicPr>
          <p:nvPr/>
        </p:nvPicPr>
        <p:blipFill rotWithShape="1">
          <a:blip r:embed="rId3"/>
          <a:srcRect l="13498" t="29610" r="10702" b="5997"/>
          <a:stretch/>
        </p:blipFill>
        <p:spPr>
          <a:xfrm>
            <a:off x="757646" y="1690688"/>
            <a:ext cx="6896100" cy="4381500"/>
          </a:xfrm>
          <a:prstGeom prst="rect">
            <a:avLst/>
          </a:prstGeom>
        </p:spPr>
      </p:pic>
    </p:spTree>
    <p:extLst>
      <p:ext uri="{BB962C8B-B14F-4D97-AF65-F5344CB8AC3E}">
        <p14:creationId xmlns:p14="http://schemas.microsoft.com/office/powerpoint/2010/main" val="311589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BB3D8-3C4A-441D-8B75-E21053C30B0B}"/>
              </a:ext>
            </a:extLst>
          </p:cNvPr>
          <p:cNvSpPr>
            <a:spLocks noGrp="1"/>
          </p:cNvSpPr>
          <p:nvPr>
            <p:ph type="title"/>
          </p:nvPr>
        </p:nvSpPr>
        <p:spPr/>
        <p:txBody>
          <a:bodyPr>
            <a:normAutofit/>
          </a:bodyPr>
          <a:lstStyle/>
          <a:p>
            <a:r>
              <a:rPr lang="en-US" sz="4400" dirty="0"/>
              <a:t>Alignment of iron filing particles by magnetic field</a:t>
            </a:r>
            <a:endParaRPr lang="en-HK" dirty="0"/>
          </a:p>
        </p:txBody>
      </p:sp>
      <p:sp>
        <p:nvSpPr>
          <p:cNvPr id="3" name="Content Placeholder 2">
            <a:extLst>
              <a:ext uri="{FF2B5EF4-FFF2-40B4-BE49-F238E27FC236}">
                <a16:creationId xmlns:a16="http://schemas.microsoft.com/office/drawing/2014/main" id="{E1BB3D75-C4E1-4A05-81B4-77E5759F380C}"/>
              </a:ext>
            </a:extLst>
          </p:cNvPr>
          <p:cNvSpPr>
            <a:spLocks noGrp="1"/>
          </p:cNvSpPr>
          <p:nvPr>
            <p:ph idx="1"/>
          </p:nvPr>
        </p:nvSpPr>
        <p:spPr>
          <a:xfrm>
            <a:off x="838200" y="1825625"/>
            <a:ext cx="10515600" cy="2044408"/>
          </a:xfrm>
        </p:spPr>
        <p:txBody>
          <a:bodyPr/>
          <a:lstStyle/>
          <a:p>
            <a:pPr marL="342900" indent="-342900">
              <a:buFont typeface="Arial" panose="020B0604020202020204" pitchFamily="34" charset="0"/>
              <a:buChar char="•"/>
            </a:pPr>
            <a:r>
              <a:rPr lang="en-US" sz="2800" dirty="0"/>
              <a:t>Magnetic field can change iron particles into small magnets</a:t>
            </a:r>
          </a:p>
          <a:p>
            <a:pPr marL="342900" indent="-342900">
              <a:buFont typeface="Arial" panose="020B0604020202020204" pitchFamily="34" charset="0"/>
              <a:buChar char="•"/>
            </a:pPr>
            <a:r>
              <a:rPr lang="en-US" sz="2800" dirty="0"/>
              <a:t>They are rotated so that the small magnets are aligned</a:t>
            </a:r>
          </a:p>
          <a:p>
            <a:pPr marL="342900" indent="-342900">
              <a:buFont typeface="Arial" panose="020B0604020202020204" pitchFamily="34" charset="0"/>
              <a:buChar char="•"/>
            </a:pPr>
            <a:r>
              <a:rPr lang="en-US" sz="2800" dirty="0"/>
              <a:t>The north poles are attracted to the south poles and they are aligned along the direction of the field and thus the field line</a:t>
            </a:r>
          </a:p>
          <a:p>
            <a:endParaRPr lang="en-HK" dirty="0"/>
          </a:p>
        </p:txBody>
      </p:sp>
      <p:grpSp>
        <p:nvGrpSpPr>
          <p:cNvPr id="4" name="Group 3">
            <a:extLst>
              <a:ext uri="{FF2B5EF4-FFF2-40B4-BE49-F238E27FC236}">
                <a16:creationId xmlns:a16="http://schemas.microsoft.com/office/drawing/2014/main" id="{BB3311DF-9358-49A8-A05C-9BD1C746F053}"/>
              </a:ext>
            </a:extLst>
          </p:cNvPr>
          <p:cNvGrpSpPr/>
          <p:nvPr/>
        </p:nvGrpSpPr>
        <p:grpSpPr>
          <a:xfrm>
            <a:off x="1885950" y="3898900"/>
            <a:ext cx="8420100" cy="2413000"/>
            <a:chOff x="2023106" y="3953996"/>
            <a:chExt cx="8420100" cy="2413000"/>
          </a:xfrm>
        </p:grpSpPr>
        <p:pic>
          <p:nvPicPr>
            <p:cNvPr id="5" name="Picture 4">
              <a:extLst>
                <a:ext uri="{FF2B5EF4-FFF2-40B4-BE49-F238E27FC236}">
                  <a16:creationId xmlns:a16="http://schemas.microsoft.com/office/drawing/2014/main" id="{4293F75C-021F-4050-9440-CFC84759881C}"/>
                </a:ext>
              </a:extLst>
            </p:cNvPr>
            <p:cNvPicPr>
              <a:picLocks noChangeAspect="1"/>
            </p:cNvPicPr>
            <p:nvPr/>
          </p:nvPicPr>
          <p:blipFill rotWithShape="1">
            <a:blip r:embed="rId2"/>
            <a:srcRect l="3469" t="27963" r="4533" b="36852"/>
            <a:stretch/>
          </p:blipFill>
          <p:spPr>
            <a:xfrm>
              <a:off x="2023106" y="3953996"/>
              <a:ext cx="8420100" cy="2413000"/>
            </a:xfrm>
            <a:prstGeom prst="rect">
              <a:avLst/>
            </a:prstGeom>
          </p:spPr>
        </p:pic>
        <p:sp>
          <p:nvSpPr>
            <p:cNvPr id="6" name="Right Arrow 4">
              <a:extLst>
                <a:ext uri="{FF2B5EF4-FFF2-40B4-BE49-F238E27FC236}">
                  <a16:creationId xmlns:a16="http://schemas.microsoft.com/office/drawing/2014/main" id="{26729FA1-7E8E-43E3-8DE0-183FCBDC7413}"/>
                </a:ext>
              </a:extLst>
            </p:cNvPr>
            <p:cNvSpPr/>
            <p:nvPr/>
          </p:nvSpPr>
          <p:spPr>
            <a:xfrm rot="3590727">
              <a:off x="4803090" y="5007014"/>
              <a:ext cx="1859500" cy="278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5">
              <a:extLst>
                <a:ext uri="{FF2B5EF4-FFF2-40B4-BE49-F238E27FC236}">
                  <a16:creationId xmlns:a16="http://schemas.microsoft.com/office/drawing/2014/main" id="{261361BA-83F8-406B-A2C3-7B981989985F}"/>
                </a:ext>
              </a:extLst>
            </p:cNvPr>
            <p:cNvSpPr/>
            <p:nvPr/>
          </p:nvSpPr>
          <p:spPr>
            <a:xfrm rot="3438659">
              <a:off x="8133972" y="5261370"/>
              <a:ext cx="1859500" cy="273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7852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5407-7950-4C24-9538-C2D87C34E0CD}"/>
              </a:ext>
            </a:extLst>
          </p:cNvPr>
          <p:cNvSpPr>
            <a:spLocks noGrp="1"/>
          </p:cNvSpPr>
          <p:nvPr>
            <p:ph type="title"/>
          </p:nvPr>
        </p:nvSpPr>
        <p:spPr/>
        <p:txBody>
          <a:bodyPr/>
          <a:lstStyle/>
          <a:p>
            <a:r>
              <a:rPr lang="en-US" dirty="0"/>
              <a:t>Magnetism of the earth</a:t>
            </a:r>
            <a:endParaRPr lang="en-HK" dirty="0"/>
          </a:p>
        </p:txBody>
      </p:sp>
      <p:sp>
        <p:nvSpPr>
          <p:cNvPr id="3" name="Content Placeholder 2">
            <a:extLst>
              <a:ext uri="{FF2B5EF4-FFF2-40B4-BE49-F238E27FC236}">
                <a16:creationId xmlns:a16="http://schemas.microsoft.com/office/drawing/2014/main" id="{D44C4FB0-893E-4159-83C2-E0A3517ED278}"/>
              </a:ext>
            </a:extLst>
          </p:cNvPr>
          <p:cNvSpPr>
            <a:spLocks noGrp="1"/>
          </p:cNvSpPr>
          <p:nvPr>
            <p:ph idx="1"/>
          </p:nvPr>
        </p:nvSpPr>
        <p:spPr>
          <a:xfrm>
            <a:off x="838199" y="1825625"/>
            <a:ext cx="6515101" cy="4351338"/>
          </a:xfrm>
        </p:spPr>
        <p:txBody>
          <a:bodyPr>
            <a:noAutofit/>
          </a:bodyPr>
          <a:lstStyle/>
          <a:p>
            <a:pPr marL="0" indent="0">
              <a:buNone/>
            </a:pPr>
            <a:r>
              <a:rPr lang="en-US" sz="2400" dirty="0"/>
              <a:t>Earth’s magnetic field comes from </a:t>
            </a:r>
            <a:r>
              <a:rPr lang="en-US" sz="2400" dirty="0">
                <a:solidFill>
                  <a:srgbClr val="C00000"/>
                </a:solidFill>
              </a:rPr>
              <a:t>two sources</a:t>
            </a:r>
          </a:p>
          <a:p>
            <a:pPr marL="457200" indent="-457200">
              <a:buFont typeface="+mj-lt"/>
              <a:buAutoNum type="arabicPeriod"/>
            </a:pPr>
            <a:r>
              <a:rPr lang="en-US" sz="2400" dirty="0"/>
              <a:t>Outer core of earth</a:t>
            </a:r>
          </a:p>
          <a:p>
            <a:pPr lvl="1"/>
            <a:r>
              <a:rPr lang="en-US" sz="2000" dirty="0">
                <a:solidFill>
                  <a:srgbClr val="C00000"/>
                </a:solidFill>
              </a:rPr>
              <a:t>Main field from the internal part (called outer core) </a:t>
            </a:r>
            <a:r>
              <a:rPr lang="en-US" sz="2000" dirty="0"/>
              <a:t>of the earth amounts to </a:t>
            </a:r>
            <a:r>
              <a:rPr lang="en-US" sz="2000" dirty="0">
                <a:solidFill>
                  <a:srgbClr val="C00000"/>
                </a:solidFill>
              </a:rPr>
              <a:t>90%</a:t>
            </a:r>
            <a:r>
              <a:rPr lang="en-US" sz="2000" dirty="0"/>
              <a:t> of the field</a:t>
            </a:r>
          </a:p>
          <a:p>
            <a:pPr lvl="1"/>
            <a:r>
              <a:rPr lang="en-US" sz="2000" dirty="0"/>
              <a:t>The outer core of earth consists of liquid metal, there is a </a:t>
            </a:r>
            <a:r>
              <a:rPr lang="en-US" sz="2000" dirty="0">
                <a:solidFill>
                  <a:srgbClr val="C00000"/>
                </a:solidFill>
              </a:rPr>
              <a:t>flow of the liquid metal</a:t>
            </a:r>
            <a:r>
              <a:rPr lang="en-US" sz="2000" dirty="0"/>
              <a:t> in the outer core</a:t>
            </a:r>
          </a:p>
          <a:p>
            <a:pPr lvl="1"/>
            <a:r>
              <a:rPr lang="en-US" sz="2000" dirty="0"/>
              <a:t>Motion of liquid metal </a:t>
            </a:r>
            <a:r>
              <a:rPr lang="en-US" sz="2000" dirty="0">
                <a:solidFill>
                  <a:srgbClr val="C00000"/>
                </a:solidFill>
              </a:rPr>
              <a:t>generates a current</a:t>
            </a:r>
            <a:r>
              <a:rPr lang="en-US" sz="2000" dirty="0"/>
              <a:t>, which produces the earth’s magnetic field</a:t>
            </a:r>
          </a:p>
          <a:p>
            <a:pPr lvl="1"/>
            <a:r>
              <a:rPr lang="en-US" sz="2000" dirty="0"/>
              <a:t>The inner core of earth is solid</a:t>
            </a:r>
          </a:p>
          <a:p>
            <a:pPr marL="514350" indent="-514350">
              <a:buFont typeface="+mj-lt"/>
              <a:buAutoNum type="arabicPeriod"/>
            </a:pPr>
            <a:r>
              <a:rPr lang="en-US" sz="2400" dirty="0"/>
              <a:t>Atmosphere</a:t>
            </a:r>
          </a:p>
          <a:p>
            <a:pPr lvl="1"/>
            <a:r>
              <a:rPr lang="en-US" sz="2000" dirty="0"/>
              <a:t>10% from motion of </a:t>
            </a:r>
            <a:r>
              <a:rPr lang="en-US" sz="2000" dirty="0">
                <a:solidFill>
                  <a:srgbClr val="C00000"/>
                </a:solidFill>
              </a:rPr>
              <a:t>ions and electrons in the atmosphere</a:t>
            </a:r>
          </a:p>
        </p:txBody>
      </p:sp>
      <p:pic>
        <p:nvPicPr>
          <p:cNvPr id="1028" name="Picture 4" descr="NASA&amp;#39;s Cosmos">
            <a:extLst>
              <a:ext uri="{FF2B5EF4-FFF2-40B4-BE49-F238E27FC236}">
                <a16:creationId xmlns:a16="http://schemas.microsoft.com/office/drawing/2014/main" id="{7F63838A-D500-4BEF-97EF-25C506477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0475" y="1247775"/>
            <a:ext cx="4095750"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097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6E8E-DE4B-4A82-A5B3-AC399C7C5DD9}"/>
              </a:ext>
            </a:extLst>
          </p:cNvPr>
          <p:cNvSpPr>
            <a:spLocks noGrp="1"/>
          </p:cNvSpPr>
          <p:nvPr>
            <p:ph type="title"/>
          </p:nvPr>
        </p:nvSpPr>
        <p:spPr/>
        <p:txBody>
          <a:bodyPr/>
          <a:lstStyle/>
          <a:p>
            <a:r>
              <a:rPr lang="en-US" dirty="0"/>
              <a:t>Earth’s magnetic field</a:t>
            </a:r>
            <a:endParaRPr lang="en-HK" dirty="0"/>
          </a:p>
        </p:txBody>
      </p:sp>
      <p:sp>
        <p:nvSpPr>
          <p:cNvPr id="3" name="Content Placeholder 2">
            <a:extLst>
              <a:ext uri="{FF2B5EF4-FFF2-40B4-BE49-F238E27FC236}">
                <a16:creationId xmlns:a16="http://schemas.microsoft.com/office/drawing/2014/main" id="{B852A2E7-B4E7-441E-84C3-F14C607945C6}"/>
              </a:ext>
            </a:extLst>
          </p:cNvPr>
          <p:cNvSpPr>
            <a:spLocks noGrp="1"/>
          </p:cNvSpPr>
          <p:nvPr>
            <p:ph idx="1"/>
          </p:nvPr>
        </p:nvSpPr>
        <p:spPr>
          <a:xfrm>
            <a:off x="838201" y="1825625"/>
            <a:ext cx="5414554" cy="4351338"/>
          </a:xfrm>
        </p:spPr>
        <p:txBody>
          <a:bodyPr/>
          <a:lstStyle/>
          <a:p>
            <a:r>
              <a:rPr lang="en-HK" dirty="0"/>
              <a:t>Earth’s magnetic field can be modelled by an internal magnet. The axis MM makes an angle with Earth’s rotational axis RR. Note that the south pole of the internal magnet is in Earth’s northern hemisphere.</a:t>
            </a:r>
          </a:p>
        </p:txBody>
      </p:sp>
      <p:pic>
        <p:nvPicPr>
          <p:cNvPr id="7" name="Picture 6">
            <a:extLst>
              <a:ext uri="{FF2B5EF4-FFF2-40B4-BE49-F238E27FC236}">
                <a16:creationId xmlns:a16="http://schemas.microsoft.com/office/drawing/2014/main" id="{2D3284AD-1D26-49FE-A026-F104C65CA5D2}"/>
              </a:ext>
            </a:extLst>
          </p:cNvPr>
          <p:cNvPicPr>
            <a:picLocks noChangeAspect="1"/>
          </p:cNvPicPr>
          <p:nvPr/>
        </p:nvPicPr>
        <p:blipFill rotWithShape="1">
          <a:blip r:embed="rId2"/>
          <a:srcRect l="50479" t="30257" r="2478" b="4703"/>
          <a:stretch/>
        </p:blipFill>
        <p:spPr>
          <a:xfrm>
            <a:off x="6932024" y="1444706"/>
            <a:ext cx="4280950" cy="4427621"/>
          </a:xfrm>
          <a:prstGeom prst="rect">
            <a:avLst/>
          </a:prstGeom>
        </p:spPr>
      </p:pic>
    </p:spTree>
    <p:extLst>
      <p:ext uri="{BB962C8B-B14F-4D97-AF65-F5344CB8AC3E}">
        <p14:creationId xmlns:p14="http://schemas.microsoft.com/office/powerpoint/2010/main" val="795853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D06D0-C8E3-434B-A194-39DADCFD6DA4}"/>
              </a:ext>
            </a:extLst>
          </p:cNvPr>
          <p:cNvSpPr>
            <a:spLocks noGrp="1"/>
          </p:cNvSpPr>
          <p:nvPr>
            <p:ph type="title"/>
          </p:nvPr>
        </p:nvSpPr>
        <p:spPr/>
        <p:txBody>
          <a:bodyPr/>
          <a:lstStyle/>
          <a:p>
            <a:r>
              <a:rPr lang="en-US" dirty="0"/>
              <a:t>Magnetic declination</a:t>
            </a:r>
            <a:endParaRPr lang="en-HK" dirty="0"/>
          </a:p>
        </p:txBody>
      </p:sp>
      <p:sp>
        <p:nvSpPr>
          <p:cNvPr id="3" name="Content Placeholder 2">
            <a:extLst>
              <a:ext uri="{FF2B5EF4-FFF2-40B4-BE49-F238E27FC236}">
                <a16:creationId xmlns:a16="http://schemas.microsoft.com/office/drawing/2014/main" id="{EBE0D425-1E86-4338-8041-942F764B50D0}"/>
              </a:ext>
            </a:extLst>
          </p:cNvPr>
          <p:cNvSpPr>
            <a:spLocks noGrp="1"/>
          </p:cNvSpPr>
          <p:nvPr>
            <p:ph idx="1"/>
          </p:nvPr>
        </p:nvSpPr>
        <p:spPr>
          <a:xfrm>
            <a:off x="838201" y="1825625"/>
            <a:ext cx="6740009" cy="3930741"/>
          </a:xfrm>
        </p:spPr>
        <p:txBody>
          <a:bodyPr>
            <a:normAutofit/>
          </a:bodyPr>
          <a:lstStyle/>
          <a:p>
            <a:r>
              <a:rPr lang="en-US" sz="2800" dirty="0"/>
              <a:t>The magnetic north pole is not exactly at the north pole</a:t>
            </a:r>
          </a:p>
          <a:p>
            <a:r>
              <a:rPr lang="en-US" sz="2800" dirty="0"/>
              <a:t>There is a </a:t>
            </a:r>
            <a:r>
              <a:rPr lang="en-US" sz="2800" dirty="0">
                <a:solidFill>
                  <a:srgbClr val="C00000"/>
                </a:solidFill>
              </a:rPr>
              <a:t>magnetic declination</a:t>
            </a:r>
            <a:r>
              <a:rPr lang="en-US" sz="2800" dirty="0"/>
              <a:t>, i.e., the direct a compass pointing to is not the real north of the earth</a:t>
            </a:r>
          </a:p>
          <a:p>
            <a:r>
              <a:rPr lang="en-US" sz="2800" dirty="0"/>
              <a:t>The Earth’s </a:t>
            </a:r>
            <a:r>
              <a:rPr lang="en-US" dirty="0"/>
              <a:t>m</a:t>
            </a:r>
            <a:r>
              <a:rPr lang="en-US" sz="2800" dirty="0"/>
              <a:t>agnetic north pole is changing every day</a:t>
            </a:r>
            <a:endParaRPr lang="en-HK" dirty="0"/>
          </a:p>
        </p:txBody>
      </p:sp>
      <p:pic>
        <p:nvPicPr>
          <p:cNvPr id="5" name="Picture 4">
            <a:extLst>
              <a:ext uri="{FF2B5EF4-FFF2-40B4-BE49-F238E27FC236}">
                <a16:creationId xmlns:a16="http://schemas.microsoft.com/office/drawing/2014/main" id="{47AD198B-8468-4465-B4AC-BF8E0E99CA05}"/>
              </a:ext>
            </a:extLst>
          </p:cNvPr>
          <p:cNvPicPr>
            <a:picLocks noChangeAspect="1"/>
          </p:cNvPicPr>
          <p:nvPr/>
        </p:nvPicPr>
        <p:blipFill rotWithShape="1">
          <a:blip r:embed="rId2"/>
          <a:srcRect l="50479" t="30257" r="2478" b="4703"/>
          <a:stretch/>
        </p:blipFill>
        <p:spPr>
          <a:xfrm>
            <a:off x="9335590" y="0"/>
            <a:ext cx="2856410" cy="2954274"/>
          </a:xfrm>
          <a:prstGeom prst="rect">
            <a:avLst/>
          </a:prstGeom>
        </p:spPr>
      </p:pic>
      <p:pic>
        <p:nvPicPr>
          <p:cNvPr id="8" name="Picture 7">
            <a:extLst>
              <a:ext uri="{FF2B5EF4-FFF2-40B4-BE49-F238E27FC236}">
                <a16:creationId xmlns:a16="http://schemas.microsoft.com/office/drawing/2014/main" id="{ADAFE7BA-3F49-4092-8DA9-D8EFE5BE1222}"/>
              </a:ext>
            </a:extLst>
          </p:cNvPr>
          <p:cNvPicPr>
            <a:picLocks noChangeAspect="1"/>
          </p:cNvPicPr>
          <p:nvPr/>
        </p:nvPicPr>
        <p:blipFill>
          <a:blip r:embed="rId3"/>
          <a:stretch>
            <a:fillRect/>
          </a:stretch>
        </p:blipFill>
        <p:spPr>
          <a:xfrm>
            <a:off x="8266247" y="2954274"/>
            <a:ext cx="3795125" cy="3788964"/>
          </a:xfrm>
          <a:prstGeom prst="rect">
            <a:avLst/>
          </a:prstGeom>
        </p:spPr>
      </p:pic>
      <p:pic>
        <p:nvPicPr>
          <p:cNvPr id="4" name="Picture 3">
            <a:extLst>
              <a:ext uri="{FF2B5EF4-FFF2-40B4-BE49-F238E27FC236}">
                <a16:creationId xmlns:a16="http://schemas.microsoft.com/office/drawing/2014/main" id="{A3913422-224C-4FAB-8D5A-D26732ED32BD}"/>
              </a:ext>
            </a:extLst>
          </p:cNvPr>
          <p:cNvPicPr>
            <a:picLocks noChangeAspect="1"/>
          </p:cNvPicPr>
          <p:nvPr/>
        </p:nvPicPr>
        <p:blipFill>
          <a:blip r:embed="rId4"/>
          <a:stretch>
            <a:fillRect/>
          </a:stretch>
        </p:blipFill>
        <p:spPr>
          <a:xfrm>
            <a:off x="7708838" y="114762"/>
            <a:ext cx="1647726" cy="2164513"/>
          </a:xfrm>
          <a:prstGeom prst="rect">
            <a:avLst/>
          </a:prstGeom>
        </p:spPr>
      </p:pic>
    </p:spTree>
    <p:extLst>
      <p:ext uri="{BB962C8B-B14F-4D97-AF65-F5344CB8AC3E}">
        <p14:creationId xmlns:p14="http://schemas.microsoft.com/office/powerpoint/2010/main" val="261776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DFAA-31E4-4535-90F3-F088A80F93E2}"/>
              </a:ext>
            </a:extLst>
          </p:cNvPr>
          <p:cNvSpPr>
            <a:spLocks noGrp="1"/>
          </p:cNvSpPr>
          <p:nvPr>
            <p:ph type="title"/>
          </p:nvPr>
        </p:nvSpPr>
        <p:spPr/>
        <p:txBody>
          <a:bodyPr/>
          <a:lstStyle/>
          <a:p>
            <a:r>
              <a:rPr lang="en-HK" dirty="0"/>
              <a:t>Direction of Earth’s magnetic field recorded by mural paintings</a:t>
            </a:r>
          </a:p>
        </p:txBody>
      </p:sp>
      <p:sp>
        <p:nvSpPr>
          <p:cNvPr id="3" name="Content Placeholder 2">
            <a:extLst>
              <a:ext uri="{FF2B5EF4-FFF2-40B4-BE49-F238E27FC236}">
                <a16:creationId xmlns:a16="http://schemas.microsoft.com/office/drawing/2014/main" id="{8A8E706C-BC16-49CE-B80E-3CA28AFCC1F3}"/>
              </a:ext>
            </a:extLst>
          </p:cNvPr>
          <p:cNvSpPr>
            <a:spLocks noGrp="1"/>
          </p:cNvSpPr>
          <p:nvPr>
            <p:ph idx="1"/>
          </p:nvPr>
        </p:nvSpPr>
        <p:spPr>
          <a:xfrm>
            <a:off x="838200" y="1825625"/>
            <a:ext cx="6663545" cy="4351338"/>
          </a:xfrm>
        </p:spPr>
        <p:txBody>
          <a:bodyPr/>
          <a:lstStyle/>
          <a:p>
            <a:r>
              <a:rPr lang="en-US" dirty="0"/>
              <a:t>The </a:t>
            </a:r>
            <a:r>
              <a:rPr lang="en-US" dirty="0">
                <a:solidFill>
                  <a:srgbClr val="C00000"/>
                </a:solidFill>
              </a:rPr>
              <a:t>red pigments </a:t>
            </a:r>
            <a:r>
              <a:rPr lang="en-US" dirty="0"/>
              <a:t>used in many mural paintings contain </a:t>
            </a:r>
            <a:r>
              <a:rPr lang="en-US" dirty="0">
                <a:solidFill>
                  <a:srgbClr val="C00000"/>
                </a:solidFill>
              </a:rPr>
              <a:t>grains of iron oxide</a:t>
            </a:r>
            <a:r>
              <a:rPr lang="en-US" dirty="0"/>
              <a:t> </a:t>
            </a:r>
            <a:r>
              <a:rPr lang="en-US" dirty="0">
                <a:solidFill>
                  <a:srgbClr val="C00000"/>
                </a:solidFill>
              </a:rPr>
              <a:t>hematite</a:t>
            </a:r>
            <a:r>
              <a:rPr lang="en-US" dirty="0"/>
              <a:t>. When a pigment is applied to a wall as a mural is being created, each </a:t>
            </a:r>
            <a:r>
              <a:rPr lang="en-US" dirty="0">
                <a:solidFill>
                  <a:srgbClr val="C00000"/>
                </a:solidFill>
              </a:rPr>
              <a:t>grain of hematite rotates</a:t>
            </a:r>
            <a:r>
              <a:rPr lang="en-US" dirty="0"/>
              <a:t> in the liquid paint to align with the Earth’s magnetic field. When the paint dries, the </a:t>
            </a:r>
            <a:r>
              <a:rPr lang="en-US" dirty="0">
                <a:solidFill>
                  <a:srgbClr val="C00000"/>
                </a:solidFill>
              </a:rPr>
              <a:t>moments are locked </a:t>
            </a:r>
            <a:r>
              <a:rPr lang="en-US" dirty="0"/>
              <a:t>into place and thus record the direction of the Earth’s magnetic field at the time of painting.</a:t>
            </a:r>
            <a:endParaRPr lang="en-HK" dirty="0"/>
          </a:p>
        </p:txBody>
      </p:sp>
      <p:pic>
        <p:nvPicPr>
          <p:cNvPr id="4" name="Picture 3">
            <a:extLst>
              <a:ext uri="{FF2B5EF4-FFF2-40B4-BE49-F238E27FC236}">
                <a16:creationId xmlns:a16="http://schemas.microsoft.com/office/drawing/2014/main" id="{916751C1-36AA-4010-AB96-FD58523C7AEF}"/>
              </a:ext>
            </a:extLst>
          </p:cNvPr>
          <p:cNvPicPr>
            <a:picLocks noChangeAspect="1"/>
          </p:cNvPicPr>
          <p:nvPr/>
        </p:nvPicPr>
        <p:blipFill rotWithShape="1">
          <a:blip r:embed="rId2">
            <a:clrChange>
              <a:clrFrom>
                <a:srgbClr val="FFFFFF"/>
              </a:clrFrom>
              <a:clrTo>
                <a:srgbClr val="FFFFFF">
                  <a:alpha val="0"/>
                </a:srgbClr>
              </a:clrTo>
            </a:clrChange>
          </a:blip>
          <a:srcRect l="49895" t="30065"/>
          <a:stretch/>
        </p:blipFill>
        <p:spPr>
          <a:xfrm>
            <a:off x="7501745" y="1601556"/>
            <a:ext cx="4581625" cy="4799475"/>
          </a:xfrm>
          <a:prstGeom prst="rect">
            <a:avLst/>
          </a:prstGeom>
        </p:spPr>
      </p:pic>
    </p:spTree>
    <p:extLst>
      <p:ext uri="{BB962C8B-B14F-4D97-AF65-F5344CB8AC3E}">
        <p14:creationId xmlns:p14="http://schemas.microsoft.com/office/powerpoint/2010/main" val="51722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2D60-3B1C-4A32-AE48-0FCC0243AAB2}"/>
              </a:ext>
            </a:extLst>
          </p:cNvPr>
          <p:cNvSpPr>
            <a:spLocks noGrp="1"/>
          </p:cNvSpPr>
          <p:nvPr>
            <p:ph type="title"/>
          </p:nvPr>
        </p:nvSpPr>
        <p:spPr/>
        <p:txBody>
          <a:bodyPr/>
          <a:lstStyle/>
          <a:p>
            <a:r>
              <a:rPr lang="en-HK" dirty="0"/>
              <a:t>Change in the direction of the Earth’s magnetic field since 1740</a:t>
            </a:r>
          </a:p>
        </p:txBody>
      </p:sp>
      <p:sp>
        <p:nvSpPr>
          <p:cNvPr id="3" name="Content Placeholder 2">
            <a:extLst>
              <a:ext uri="{FF2B5EF4-FFF2-40B4-BE49-F238E27FC236}">
                <a16:creationId xmlns:a16="http://schemas.microsoft.com/office/drawing/2014/main" id="{E3A6C7EC-DD5D-4F7D-8C7D-07F32ADA4304}"/>
              </a:ext>
            </a:extLst>
          </p:cNvPr>
          <p:cNvSpPr>
            <a:spLocks noGrp="1"/>
          </p:cNvSpPr>
          <p:nvPr>
            <p:ph idx="1"/>
          </p:nvPr>
        </p:nvSpPr>
        <p:spPr>
          <a:xfrm>
            <a:off x="838200" y="1825625"/>
            <a:ext cx="6485709" cy="4351338"/>
          </a:xfrm>
        </p:spPr>
        <p:txBody>
          <a:bodyPr/>
          <a:lstStyle/>
          <a:p>
            <a:r>
              <a:rPr lang="en-HK" dirty="0"/>
              <a:t>Overhead view of a cross section of a thin layer of paint in a Vatican mural paint. The magnetic moments of hematite grains in the red pigments are aligned in the direction of Earth’s magnetic field had when the mural was painted in 1740. Geomagnetic north is shown for today and for 1740.</a:t>
            </a:r>
          </a:p>
        </p:txBody>
      </p:sp>
      <p:pic>
        <p:nvPicPr>
          <p:cNvPr id="4" name="Picture 3">
            <a:extLst>
              <a:ext uri="{FF2B5EF4-FFF2-40B4-BE49-F238E27FC236}">
                <a16:creationId xmlns:a16="http://schemas.microsoft.com/office/drawing/2014/main" id="{49EC155E-D05D-4E24-BF8A-76A7FEBCDDB5}"/>
              </a:ext>
            </a:extLst>
          </p:cNvPr>
          <p:cNvPicPr>
            <a:picLocks noChangeAspect="1"/>
          </p:cNvPicPr>
          <p:nvPr/>
        </p:nvPicPr>
        <p:blipFill rotWithShape="1">
          <a:blip r:embed="rId2">
            <a:clrChange>
              <a:clrFrom>
                <a:srgbClr val="7878D5"/>
              </a:clrFrom>
              <a:clrTo>
                <a:srgbClr val="7878D5">
                  <a:alpha val="0"/>
                </a:srgbClr>
              </a:clrTo>
            </a:clrChange>
          </a:blip>
          <a:srcRect l="54946" t="34789"/>
          <a:stretch/>
        </p:blipFill>
        <p:spPr>
          <a:xfrm>
            <a:off x="7983536" y="1825625"/>
            <a:ext cx="3561487" cy="3540610"/>
          </a:xfrm>
          <a:prstGeom prst="rect">
            <a:avLst/>
          </a:prstGeom>
        </p:spPr>
      </p:pic>
    </p:spTree>
    <p:extLst>
      <p:ext uri="{BB962C8B-B14F-4D97-AF65-F5344CB8AC3E}">
        <p14:creationId xmlns:p14="http://schemas.microsoft.com/office/powerpoint/2010/main" val="419138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3163-DA7D-4CE5-8B7E-39883D1A1E1F}"/>
              </a:ext>
            </a:extLst>
          </p:cNvPr>
          <p:cNvSpPr>
            <a:spLocks noGrp="1"/>
          </p:cNvSpPr>
          <p:nvPr>
            <p:ph type="title"/>
          </p:nvPr>
        </p:nvSpPr>
        <p:spPr>
          <a:xfrm>
            <a:off x="838200" y="365125"/>
            <a:ext cx="11197046" cy="1325563"/>
          </a:xfrm>
        </p:spPr>
        <p:txBody>
          <a:bodyPr/>
          <a:lstStyle/>
          <a:p>
            <a:r>
              <a:rPr lang="en-HK" dirty="0"/>
              <a:t>Reversal of polarity of Earth’s magnetic field</a:t>
            </a:r>
          </a:p>
        </p:txBody>
      </p:sp>
      <p:sp>
        <p:nvSpPr>
          <p:cNvPr id="3" name="Content Placeholder 2">
            <a:extLst>
              <a:ext uri="{FF2B5EF4-FFF2-40B4-BE49-F238E27FC236}">
                <a16:creationId xmlns:a16="http://schemas.microsoft.com/office/drawing/2014/main" id="{AD10BCF5-9989-4047-A8C6-C34315A64BA8}"/>
              </a:ext>
            </a:extLst>
          </p:cNvPr>
          <p:cNvSpPr>
            <a:spLocks noGrp="1"/>
          </p:cNvSpPr>
          <p:nvPr>
            <p:ph idx="1"/>
          </p:nvPr>
        </p:nvSpPr>
        <p:spPr>
          <a:xfrm>
            <a:off x="838200" y="1825625"/>
            <a:ext cx="6058989" cy="4351338"/>
          </a:xfrm>
        </p:spPr>
        <p:txBody>
          <a:bodyPr/>
          <a:lstStyle/>
          <a:p>
            <a:r>
              <a:rPr lang="en-US" dirty="0"/>
              <a:t>A </a:t>
            </a:r>
            <a:r>
              <a:rPr lang="en-US" dirty="0">
                <a:solidFill>
                  <a:srgbClr val="C00000"/>
                </a:solidFill>
              </a:rPr>
              <a:t>magnetic profile</a:t>
            </a:r>
            <a:r>
              <a:rPr lang="en-US" dirty="0"/>
              <a:t> of the seafloor on either side of the </a:t>
            </a:r>
            <a:r>
              <a:rPr lang="en-US" dirty="0">
                <a:solidFill>
                  <a:srgbClr val="C00000"/>
                </a:solidFill>
              </a:rPr>
              <a:t>Mid-Atlantic Ridge</a:t>
            </a:r>
            <a:r>
              <a:rPr lang="en-US" dirty="0"/>
              <a:t>. The seafloor, extruded through the ridge and spreading out as part of the tectonic drift system, </a:t>
            </a:r>
            <a:r>
              <a:rPr lang="en-US" dirty="0">
                <a:solidFill>
                  <a:srgbClr val="C00000"/>
                </a:solidFill>
              </a:rPr>
              <a:t>displays a record of the past magnetic history of Earth’s core</a:t>
            </a:r>
            <a:r>
              <a:rPr lang="en-US" dirty="0"/>
              <a:t>. The direction of the magnetic field produced by the core </a:t>
            </a:r>
            <a:r>
              <a:rPr lang="en-US" i="1" dirty="0"/>
              <a:t>reverses about every million years</a:t>
            </a:r>
            <a:r>
              <a:rPr lang="en-US" dirty="0"/>
              <a:t>.</a:t>
            </a:r>
            <a:endParaRPr lang="en-HK" dirty="0"/>
          </a:p>
        </p:txBody>
      </p:sp>
      <p:pic>
        <p:nvPicPr>
          <p:cNvPr id="7" name="Picture 6">
            <a:extLst>
              <a:ext uri="{FF2B5EF4-FFF2-40B4-BE49-F238E27FC236}">
                <a16:creationId xmlns:a16="http://schemas.microsoft.com/office/drawing/2014/main" id="{B3BE6467-1C78-4C19-8D9D-8B9FAED9B455}"/>
              </a:ext>
            </a:extLst>
          </p:cNvPr>
          <p:cNvPicPr>
            <a:picLocks noChangeAspect="1"/>
          </p:cNvPicPr>
          <p:nvPr/>
        </p:nvPicPr>
        <p:blipFill>
          <a:blip r:embed="rId2"/>
          <a:stretch>
            <a:fillRect/>
          </a:stretch>
        </p:blipFill>
        <p:spPr>
          <a:xfrm>
            <a:off x="6897189" y="3864017"/>
            <a:ext cx="4812030" cy="2844848"/>
          </a:xfrm>
          <a:prstGeom prst="rect">
            <a:avLst/>
          </a:prstGeom>
        </p:spPr>
      </p:pic>
      <p:pic>
        <p:nvPicPr>
          <p:cNvPr id="2050" name="Picture 2">
            <a:extLst>
              <a:ext uri="{FF2B5EF4-FFF2-40B4-BE49-F238E27FC236}">
                <a16:creationId xmlns:a16="http://schemas.microsoft.com/office/drawing/2014/main" id="{EE7C2D8C-59C0-4EFD-9F86-3DF7DB986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2050" y="1405766"/>
            <a:ext cx="3942307" cy="2458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551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EF76-8CD1-470E-A879-77724B551062}"/>
              </a:ext>
            </a:extLst>
          </p:cNvPr>
          <p:cNvSpPr>
            <a:spLocks noGrp="1"/>
          </p:cNvSpPr>
          <p:nvPr>
            <p:ph type="title"/>
          </p:nvPr>
        </p:nvSpPr>
        <p:spPr/>
        <p:txBody>
          <a:bodyPr/>
          <a:lstStyle/>
          <a:p>
            <a:r>
              <a:rPr lang="en-US" dirty="0"/>
              <a:t>Magnetic induction</a:t>
            </a:r>
            <a:endParaRPr lang="en-HK" dirty="0"/>
          </a:p>
        </p:txBody>
      </p:sp>
      <p:sp>
        <p:nvSpPr>
          <p:cNvPr id="3" name="Content Placeholder 2">
            <a:extLst>
              <a:ext uri="{FF2B5EF4-FFF2-40B4-BE49-F238E27FC236}">
                <a16:creationId xmlns:a16="http://schemas.microsoft.com/office/drawing/2014/main" id="{0183344E-2D70-4749-A598-BE777219BBB8}"/>
              </a:ext>
            </a:extLst>
          </p:cNvPr>
          <p:cNvSpPr>
            <a:spLocks noGrp="1"/>
          </p:cNvSpPr>
          <p:nvPr>
            <p:ph idx="1"/>
          </p:nvPr>
        </p:nvSpPr>
        <p:spPr>
          <a:xfrm>
            <a:off x="838200" y="1825625"/>
            <a:ext cx="6903720" cy="4351338"/>
          </a:xfrm>
        </p:spPr>
        <p:txBody>
          <a:bodyPr>
            <a:noAutofit/>
          </a:bodyPr>
          <a:lstStyle/>
          <a:p>
            <a:r>
              <a:rPr lang="en-US" sz="2400" dirty="0"/>
              <a:t>A magnet moves towards a coil, </a:t>
            </a:r>
            <a:r>
              <a:rPr lang="en-US" sz="2400" dirty="0">
                <a:solidFill>
                  <a:srgbClr val="C00000"/>
                </a:solidFill>
              </a:rPr>
              <a:t>current is created </a:t>
            </a:r>
            <a:r>
              <a:rPr lang="en-US" sz="2400" dirty="0"/>
              <a:t>in the coil</a:t>
            </a:r>
          </a:p>
          <a:p>
            <a:r>
              <a:rPr lang="en-US" sz="2400" dirty="0"/>
              <a:t>The direction of </a:t>
            </a:r>
            <a:r>
              <a:rPr lang="en-US" sz="2400" dirty="0">
                <a:solidFill>
                  <a:srgbClr val="C00000"/>
                </a:solidFill>
              </a:rPr>
              <a:t>current produce a magnetic field opposite to the motion of the magnet</a:t>
            </a:r>
          </a:p>
          <a:p>
            <a:r>
              <a:rPr lang="en-US" sz="2400" dirty="0"/>
              <a:t>This is the result of the change in magnetic flux in the coil</a:t>
            </a:r>
          </a:p>
          <a:p>
            <a:r>
              <a:rPr lang="en-US" sz="2400" dirty="0"/>
              <a:t>The flux in the coil = </a:t>
            </a:r>
            <a:r>
              <a:rPr lang="en-US" sz="2400" dirty="0">
                <a:solidFill>
                  <a:srgbClr val="C00000"/>
                </a:solidFill>
              </a:rPr>
              <a:t>cross-section area of the coil </a:t>
            </a:r>
            <a:r>
              <a:rPr lang="en-US" sz="2400" dirty="0"/>
              <a:t>x </a:t>
            </a:r>
            <a:r>
              <a:rPr lang="en-US" sz="2400" dirty="0">
                <a:solidFill>
                  <a:srgbClr val="C00000"/>
                </a:solidFill>
              </a:rPr>
              <a:t>magnetic field </a:t>
            </a:r>
            <a:r>
              <a:rPr lang="en-US" sz="2400" dirty="0"/>
              <a:t>(component that perpendicular to the coil)</a:t>
            </a:r>
          </a:p>
          <a:p>
            <a:r>
              <a:rPr lang="en-US" sz="2400" dirty="0"/>
              <a:t>The field is increased by magnet moves closer, this increase the flux</a:t>
            </a:r>
          </a:p>
        </p:txBody>
      </p:sp>
      <p:pic>
        <p:nvPicPr>
          <p:cNvPr id="4" name="Picture 3">
            <a:extLst>
              <a:ext uri="{FF2B5EF4-FFF2-40B4-BE49-F238E27FC236}">
                <a16:creationId xmlns:a16="http://schemas.microsoft.com/office/drawing/2014/main" id="{E193DD6E-BBDD-430C-9441-D5DE6EC960F9}"/>
              </a:ext>
            </a:extLst>
          </p:cNvPr>
          <p:cNvPicPr>
            <a:picLocks noChangeAspect="1"/>
          </p:cNvPicPr>
          <p:nvPr/>
        </p:nvPicPr>
        <p:blipFill>
          <a:blip r:embed="rId2"/>
          <a:stretch>
            <a:fillRect/>
          </a:stretch>
        </p:blipFill>
        <p:spPr>
          <a:xfrm>
            <a:off x="8008868" y="1825625"/>
            <a:ext cx="3841324" cy="2699007"/>
          </a:xfrm>
          <a:prstGeom prst="rect">
            <a:avLst/>
          </a:prstGeom>
        </p:spPr>
      </p:pic>
    </p:spTree>
    <p:extLst>
      <p:ext uri="{BB962C8B-B14F-4D97-AF65-F5344CB8AC3E}">
        <p14:creationId xmlns:p14="http://schemas.microsoft.com/office/powerpoint/2010/main" val="489386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3612-31B3-4E62-881C-6A1E93520CDF}"/>
              </a:ext>
            </a:extLst>
          </p:cNvPr>
          <p:cNvSpPr>
            <a:spLocks noGrp="1"/>
          </p:cNvSpPr>
          <p:nvPr>
            <p:ph type="title"/>
          </p:nvPr>
        </p:nvSpPr>
        <p:spPr/>
        <p:txBody>
          <a:bodyPr/>
          <a:lstStyle/>
          <a:p>
            <a:r>
              <a:rPr lang="en-US" dirty="0"/>
              <a:t>Another way to change of magnetic flux</a:t>
            </a:r>
            <a:endParaRPr lang="en-HK" dirty="0"/>
          </a:p>
        </p:txBody>
      </p:sp>
      <p:sp>
        <p:nvSpPr>
          <p:cNvPr id="3" name="Content Placeholder 2">
            <a:extLst>
              <a:ext uri="{FF2B5EF4-FFF2-40B4-BE49-F238E27FC236}">
                <a16:creationId xmlns:a16="http://schemas.microsoft.com/office/drawing/2014/main" id="{ACA1504B-3883-4198-8A68-7E2EDFAC373D}"/>
              </a:ext>
            </a:extLst>
          </p:cNvPr>
          <p:cNvSpPr>
            <a:spLocks noGrp="1"/>
          </p:cNvSpPr>
          <p:nvPr>
            <p:ph idx="1"/>
          </p:nvPr>
        </p:nvSpPr>
        <p:spPr>
          <a:xfrm>
            <a:off x="838200" y="1825625"/>
            <a:ext cx="6686006" cy="4351338"/>
          </a:xfrm>
        </p:spPr>
        <p:txBody>
          <a:bodyPr/>
          <a:lstStyle/>
          <a:p>
            <a:r>
              <a:rPr lang="en-US" sz="2800" dirty="0"/>
              <a:t>Magnetic flux = magnetic field x area</a:t>
            </a:r>
          </a:p>
          <a:p>
            <a:r>
              <a:rPr lang="en-US" dirty="0"/>
              <a:t>Change of magnetic flux can produce electric potential difference and then current</a:t>
            </a:r>
          </a:p>
          <a:p>
            <a:r>
              <a:rPr lang="en-US" dirty="0"/>
              <a:t>Move the rod to increase the area and increase the flux</a:t>
            </a:r>
          </a:p>
          <a:p>
            <a:pPr marL="0" indent="0">
              <a:buNone/>
            </a:pPr>
            <a:r>
              <a:rPr lang="en-US" b="1" i="1" dirty="0">
                <a:sym typeface="Wingdings" panose="05000000000000000000" pitchFamily="2" charset="2"/>
              </a:rPr>
              <a:t>C</a:t>
            </a:r>
            <a:r>
              <a:rPr lang="en-US" b="1" i="1" dirty="0"/>
              <a:t>onvert kinetic energy to electric energy</a:t>
            </a:r>
          </a:p>
          <a:p>
            <a:endParaRPr lang="en-HK" dirty="0"/>
          </a:p>
        </p:txBody>
      </p:sp>
      <p:pic>
        <p:nvPicPr>
          <p:cNvPr id="4" name="Picture 3">
            <a:extLst>
              <a:ext uri="{FF2B5EF4-FFF2-40B4-BE49-F238E27FC236}">
                <a16:creationId xmlns:a16="http://schemas.microsoft.com/office/drawing/2014/main" id="{47056770-E444-4C85-8D2D-433F9A17F6E2}"/>
              </a:ext>
            </a:extLst>
          </p:cNvPr>
          <p:cNvPicPr>
            <a:picLocks noChangeAspect="1"/>
          </p:cNvPicPr>
          <p:nvPr/>
        </p:nvPicPr>
        <p:blipFill>
          <a:blip r:embed="rId2"/>
          <a:stretch>
            <a:fillRect/>
          </a:stretch>
        </p:blipFill>
        <p:spPr>
          <a:xfrm>
            <a:off x="7242118" y="2085971"/>
            <a:ext cx="4700603" cy="2686058"/>
          </a:xfrm>
          <a:prstGeom prst="rect">
            <a:avLst/>
          </a:prstGeom>
        </p:spPr>
      </p:pic>
    </p:spTree>
    <p:extLst>
      <p:ext uri="{BB962C8B-B14F-4D97-AF65-F5344CB8AC3E}">
        <p14:creationId xmlns:p14="http://schemas.microsoft.com/office/powerpoint/2010/main" val="1310392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8A5C-6815-4B27-963A-7CC1E218EDB2}"/>
              </a:ext>
            </a:extLst>
          </p:cNvPr>
          <p:cNvSpPr>
            <a:spLocks noGrp="1"/>
          </p:cNvSpPr>
          <p:nvPr>
            <p:ph type="title"/>
          </p:nvPr>
        </p:nvSpPr>
        <p:spPr/>
        <p:txBody>
          <a:bodyPr/>
          <a:lstStyle/>
          <a:p>
            <a:r>
              <a:rPr lang="en-HK" dirty="0"/>
              <a:t>Breaking a magnet</a:t>
            </a:r>
          </a:p>
        </p:txBody>
      </p:sp>
      <p:sp>
        <p:nvSpPr>
          <p:cNvPr id="3" name="Content Placeholder 2">
            <a:extLst>
              <a:ext uri="{FF2B5EF4-FFF2-40B4-BE49-F238E27FC236}">
                <a16:creationId xmlns:a16="http://schemas.microsoft.com/office/drawing/2014/main" id="{88BC73E7-5898-48F7-8B04-E954B97072FF}"/>
              </a:ext>
            </a:extLst>
          </p:cNvPr>
          <p:cNvSpPr>
            <a:spLocks noGrp="1"/>
          </p:cNvSpPr>
          <p:nvPr>
            <p:ph idx="1"/>
          </p:nvPr>
        </p:nvSpPr>
        <p:spPr>
          <a:xfrm>
            <a:off x="838200" y="1825625"/>
            <a:ext cx="6669439" cy="4351338"/>
          </a:xfrm>
        </p:spPr>
        <p:txBody>
          <a:bodyPr/>
          <a:lstStyle/>
          <a:p>
            <a:r>
              <a:rPr lang="en-HK" dirty="0"/>
              <a:t>If you break a magnet, each fragment becomes a separate magnet, with its own north and south poles.</a:t>
            </a:r>
          </a:p>
        </p:txBody>
      </p:sp>
      <p:pic>
        <p:nvPicPr>
          <p:cNvPr id="4" name="Picture 3">
            <a:extLst>
              <a:ext uri="{FF2B5EF4-FFF2-40B4-BE49-F238E27FC236}">
                <a16:creationId xmlns:a16="http://schemas.microsoft.com/office/drawing/2014/main" id="{0829DDAD-348F-4331-8ABA-4DBD009514F8}"/>
              </a:ext>
            </a:extLst>
          </p:cNvPr>
          <p:cNvPicPr>
            <a:picLocks noChangeAspect="1"/>
          </p:cNvPicPr>
          <p:nvPr/>
        </p:nvPicPr>
        <p:blipFill rotWithShape="1">
          <a:blip r:embed="rId2"/>
          <a:srcRect l="62471"/>
          <a:stretch/>
        </p:blipFill>
        <p:spPr>
          <a:xfrm>
            <a:off x="8082405" y="755650"/>
            <a:ext cx="2981836" cy="5956300"/>
          </a:xfrm>
          <a:prstGeom prst="rect">
            <a:avLst/>
          </a:prstGeom>
        </p:spPr>
      </p:pic>
    </p:spTree>
    <p:extLst>
      <p:ext uri="{BB962C8B-B14F-4D97-AF65-F5344CB8AC3E}">
        <p14:creationId xmlns:p14="http://schemas.microsoft.com/office/powerpoint/2010/main" val="4194462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5299-83D0-472F-B3C5-042330FDB7FB}"/>
              </a:ext>
            </a:extLst>
          </p:cNvPr>
          <p:cNvSpPr>
            <a:spLocks noGrp="1"/>
          </p:cNvSpPr>
          <p:nvPr>
            <p:ph type="title"/>
          </p:nvPr>
        </p:nvSpPr>
        <p:spPr/>
        <p:txBody>
          <a:bodyPr>
            <a:normAutofit/>
          </a:bodyPr>
          <a:lstStyle/>
          <a:p>
            <a:r>
              <a:rPr lang="en-US" dirty="0"/>
              <a:t>Application in electricity generation</a:t>
            </a:r>
            <a:endParaRPr lang="en-HK" dirty="0"/>
          </a:p>
        </p:txBody>
      </p:sp>
      <p:sp>
        <p:nvSpPr>
          <p:cNvPr id="3" name="Content Placeholder 2">
            <a:extLst>
              <a:ext uri="{FF2B5EF4-FFF2-40B4-BE49-F238E27FC236}">
                <a16:creationId xmlns:a16="http://schemas.microsoft.com/office/drawing/2014/main" id="{2EA34BF5-74D6-48FB-A8BB-8C6E4A7B68F4}"/>
              </a:ext>
            </a:extLst>
          </p:cNvPr>
          <p:cNvSpPr>
            <a:spLocks noGrp="1"/>
          </p:cNvSpPr>
          <p:nvPr>
            <p:ph idx="1"/>
          </p:nvPr>
        </p:nvSpPr>
        <p:spPr>
          <a:xfrm>
            <a:off x="838200" y="1825625"/>
            <a:ext cx="6569355" cy="4351338"/>
          </a:xfrm>
        </p:spPr>
        <p:txBody>
          <a:bodyPr/>
          <a:lstStyle/>
          <a:p>
            <a:r>
              <a:rPr lang="en-US" sz="2400" dirty="0"/>
              <a:t>Rotation of the loop in the generator changes the flux</a:t>
            </a:r>
          </a:p>
          <a:p>
            <a:r>
              <a:rPr lang="en-US" sz="2400" dirty="0"/>
              <a:t>Flux = perpendicular component of the magnetic field x the area</a:t>
            </a:r>
          </a:p>
          <a:p>
            <a:r>
              <a:rPr lang="en-US" sz="2400" dirty="0"/>
              <a:t>Rotation changes the perpendicular component and thus change the flux</a:t>
            </a:r>
          </a:p>
          <a:p>
            <a:r>
              <a:rPr lang="en-US" sz="2400" dirty="0"/>
              <a:t>This is use to generate electric current from rotation motion</a:t>
            </a:r>
          </a:p>
          <a:p>
            <a:endParaRPr lang="en-HK"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47F7BE-0974-4AC2-92CA-137544B610A9}"/>
                  </a:ext>
                </a:extLst>
              </p:cNvPr>
              <p:cNvSpPr txBox="1"/>
              <p:nvPr/>
            </p:nvSpPr>
            <p:spPr>
              <a:xfrm>
                <a:off x="483088" y="5517740"/>
                <a:ext cx="2593146" cy="430887"/>
              </a:xfrm>
              <a:prstGeom prst="rect">
                <a:avLst/>
              </a:prstGeom>
              <a:no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2800" b="0" i="1" smtClean="0">
                          <a:latin typeface="Cambria Math" panose="02040503050406030204" pitchFamily="18" charset="0"/>
                        </a:rPr>
                        <m:t>𝐹𝑙𝑢𝑥</m:t>
                      </m:r>
                      <m:r>
                        <a:rPr lang="en-HK" sz="2800" b="0" i="1" smtClean="0">
                          <a:latin typeface="Cambria Math" panose="02040503050406030204" pitchFamily="18" charset="0"/>
                        </a:rPr>
                        <m:t>=</m:t>
                      </m:r>
                      <m:r>
                        <a:rPr lang="en-HK" sz="2800" b="0" i="1" smtClean="0">
                          <a:latin typeface="Cambria Math" panose="02040503050406030204" pitchFamily="18" charset="0"/>
                        </a:rPr>
                        <m:t>𝐵𝐴</m:t>
                      </m:r>
                      <m:func>
                        <m:funcPr>
                          <m:ctrlPr>
                            <a:rPr lang="en-HK" sz="2800" b="0" i="1" smtClean="0">
                              <a:latin typeface="Cambria Math" panose="02040503050406030204" pitchFamily="18" charset="0"/>
                            </a:rPr>
                          </m:ctrlPr>
                        </m:funcPr>
                        <m:fName>
                          <m:r>
                            <m:rPr>
                              <m:sty m:val="p"/>
                            </m:rPr>
                            <a:rPr lang="en-HK" sz="2800" b="0" i="0" smtClean="0">
                              <a:latin typeface="Cambria Math" panose="02040503050406030204" pitchFamily="18" charset="0"/>
                            </a:rPr>
                            <m:t>cos</m:t>
                          </m:r>
                        </m:fName>
                        <m:e>
                          <m:r>
                            <a:rPr lang="en-HK" sz="2800" b="0" i="1" smtClean="0">
                              <a:latin typeface="Cambria Math" panose="02040503050406030204" pitchFamily="18" charset="0"/>
                              <a:ea typeface="Cambria Math" panose="02040503050406030204" pitchFamily="18" charset="0"/>
                            </a:rPr>
                            <m:t>𝜃</m:t>
                          </m:r>
                        </m:e>
                      </m:func>
                    </m:oMath>
                  </m:oMathPara>
                </a14:m>
                <a:endParaRPr lang="en-HK" sz="2800" dirty="0"/>
              </a:p>
            </p:txBody>
          </p:sp>
        </mc:Choice>
        <mc:Fallback xmlns="">
          <p:sp>
            <p:nvSpPr>
              <p:cNvPr id="5" name="TextBox 4">
                <a:extLst>
                  <a:ext uri="{FF2B5EF4-FFF2-40B4-BE49-F238E27FC236}">
                    <a16:creationId xmlns:a16="http://schemas.microsoft.com/office/drawing/2014/main" id="{2D47F7BE-0974-4AC2-92CA-137544B610A9}"/>
                  </a:ext>
                </a:extLst>
              </p:cNvPr>
              <p:cNvSpPr txBox="1">
                <a:spLocks noRot="1" noChangeAspect="1" noMove="1" noResize="1" noEditPoints="1" noAdjustHandles="1" noChangeArrowheads="1" noChangeShapeType="1" noTextEdit="1"/>
              </p:cNvSpPr>
              <p:nvPr/>
            </p:nvSpPr>
            <p:spPr>
              <a:xfrm>
                <a:off x="483088" y="5517740"/>
                <a:ext cx="2593146" cy="430887"/>
              </a:xfrm>
              <a:prstGeom prst="rect">
                <a:avLst/>
              </a:prstGeom>
              <a:blipFill>
                <a:blip r:embed="rId2"/>
                <a:stretch>
                  <a:fillRect/>
                </a:stretch>
              </a:blipFill>
              <a:ln w="25400">
                <a:solidFill>
                  <a:srgbClr val="C00000"/>
                </a:solidFill>
              </a:ln>
            </p:spPr>
            <p:txBody>
              <a:bodyPr/>
              <a:lstStyle/>
              <a:p>
                <a:r>
                  <a:rPr lang="en-HK">
                    <a:noFill/>
                  </a:rPr>
                  <a:t> </a:t>
                </a:r>
              </a:p>
            </p:txBody>
          </p:sp>
        </mc:Fallback>
      </mc:AlternateContent>
      <p:pic>
        <p:nvPicPr>
          <p:cNvPr id="7" name="Picture 6">
            <a:extLst>
              <a:ext uri="{FF2B5EF4-FFF2-40B4-BE49-F238E27FC236}">
                <a16:creationId xmlns:a16="http://schemas.microsoft.com/office/drawing/2014/main" id="{A27A88A4-C185-434E-A96E-790B3A9F53EF}"/>
              </a:ext>
            </a:extLst>
          </p:cNvPr>
          <p:cNvPicPr>
            <a:picLocks noChangeAspect="1"/>
          </p:cNvPicPr>
          <p:nvPr/>
        </p:nvPicPr>
        <p:blipFill>
          <a:blip r:embed="rId3"/>
          <a:stretch>
            <a:fillRect/>
          </a:stretch>
        </p:blipFill>
        <p:spPr>
          <a:xfrm>
            <a:off x="7425212" y="4711039"/>
            <a:ext cx="4642114" cy="2044291"/>
          </a:xfrm>
          <a:prstGeom prst="rect">
            <a:avLst/>
          </a:prstGeom>
        </p:spPr>
      </p:pic>
      <p:pic>
        <p:nvPicPr>
          <p:cNvPr id="3074" name="Picture 2" descr="acgen">
            <a:extLst>
              <a:ext uri="{FF2B5EF4-FFF2-40B4-BE49-F238E27FC236}">
                <a16:creationId xmlns:a16="http://schemas.microsoft.com/office/drawing/2014/main" id="{D9C0D036-EDBB-482F-B38B-ABDFA0148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4797" y="1362532"/>
            <a:ext cx="5047203" cy="32332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B7D8F48-1822-40AA-8990-2BBDB9DEFFF3}"/>
              </a:ext>
            </a:extLst>
          </p:cNvPr>
          <p:cNvPicPr>
            <a:picLocks noChangeAspect="1"/>
          </p:cNvPicPr>
          <p:nvPr/>
        </p:nvPicPr>
        <p:blipFill>
          <a:blip r:embed="rId5"/>
          <a:stretch>
            <a:fillRect/>
          </a:stretch>
        </p:blipFill>
        <p:spPr>
          <a:xfrm>
            <a:off x="3305144" y="4812433"/>
            <a:ext cx="3873500" cy="1841500"/>
          </a:xfrm>
          <a:prstGeom prst="rect">
            <a:avLst/>
          </a:prstGeom>
        </p:spPr>
      </p:pic>
    </p:spTree>
    <p:extLst>
      <p:ext uri="{BB962C8B-B14F-4D97-AF65-F5344CB8AC3E}">
        <p14:creationId xmlns:p14="http://schemas.microsoft.com/office/powerpoint/2010/main" val="2736168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0E202-5FCF-423F-BBE7-802CDADA4B68}"/>
              </a:ext>
            </a:extLst>
          </p:cNvPr>
          <p:cNvSpPr>
            <a:spLocks noGrp="1"/>
          </p:cNvSpPr>
          <p:nvPr>
            <p:ph type="title"/>
          </p:nvPr>
        </p:nvSpPr>
        <p:spPr/>
        <p:txBody>
          <a:bodyPr/>
          <a:lstStyle/>
          <a:p>
            <a:r>
              <a:rPr lang="en-US" dirty="0"/>
              <a:t>Power generation</a:t>
            </a:r>
            <a:endParaRPr lang="en-HK" dirty="0"/>
          </a:p>
        </p:txBody>
      </p:sp>
      <p:sp>
        <p:nvSpPr>
          <p:cNvPr id="3" name="Content Placeholder 2">
            <a:extLst>
              <a:ext uri="{FF2B5EF4-FFF2-40B4-BE49-F238E27FC236}">
                <a16:creationId xmlns:a16="http://schemas.microsoft.com/office/drawing/2014/main" id="{9B8075AF-35D2-4ED8-A064-577DC8FEBF73}"/>
              </a:ext>
            </a:extLst>
          </p:cNvPr>
          <p:cNvSpPr>
            <a:spLocks noGrp="1"/>
          </p:cNvSpPr>
          <p:nvPr>
            <p:ph idx="1"/>
          </p:nvPr>
        </p:nvSpPr>
        <p:spPr>
          <a:xfrm>
            <a:off x="193764" y="1520822"/>
            <a:ext cx="6668589" cy="4351338"/>
          </a:xfrm>
        </p:spPr>
        <p:txBody>
          <a:bodyPr/>
          <a:lstStyle/>
          <a:p>
            <a:r>
              <a:rPr lang="en-US" sz="2400" dirty="0"/>
              <a:t>Coal is burnt to boil water to create steam, steam makes the turbine to rotate </a:t>
            </a:r>
          </a:p>
          <a:p>
            <a:r>
              <a:rPr lang="en-US" sz="2400" dirty="0"/>
              <a:t>this rotates the generator and thus generate electric current</a:t>
            </a:r>
          </a:p>
          <a:p>
            <a:endParaRPr lang="en-HK" dirty="0"/>
          </a:p>
        </p:txBody>
      </p:sp>
      <p:pic>
        <p:nvPicPr>
          <p:cNvPr id="4" name="Picture 3">
            <a:extLst>
              <a:ext uri="{FF2B5EF4-FFF2-40B4-BE49-F238E27FC236}">
                <a16:creationId xmlns:a16="http://schemas.microsoft.com/office/drawing/2014/main" id="{17AE6FEF-78E8-4B69-99B6-BFFCB6310D0C}"/>
              </a:ext>
            </a:extLst>
          </p:cNvPr>
          <p:cNvPicPr>
            <a:picLocks noChangeAspect="1"/>
          </p:cNvPicPr>
          <p:nvPr/>
        </p:nvPicPr>
        <p:blipFill>
          <a:blip r:embed="rId2"/>
          <a:stretch>
            <a:fillRect/>
          </a:stretch>
        </p:blipFill>
        <p:spPr>
          <a:xfrm>
            <a:off x="226964" y="3174215"/>
            <a:ext cx="6460517" cy="3598060"/>
          </a:xfrm>
          <a:prstGeom prst="rect">
            <a:avLst/>
          </a:prstGeom>
        </p:spPr>
      </p:pic>
      <p:pic>
        <p:nvPicPr>
          <p:cNvPr id="5" name="Picture 4">
            <a:extLst>
              <a:ext uri="{FF2B5EF4-FFF2-40B4-BE49-F238E27FC236}">
                <a16:creationId xmlns:a16="http://schemas.microsoft.com/office/drawing/2014/main" id="{0E523807-6B20-46C9-A7F3-0DF7E829F9BE}"/>
              </a:ext>
            </a:extLst>
          </p:cNvPr>
          <p:cNvPicPr>
            <a:picLocks noChangeAspect="1"/>
          </p:cNvPicPr>
          <p:nvPr/>
        </p:nvPicPr>
        <p:blipFill>
          <a:blip r:embed="rId3"/>
          <a:stretch>
            <a:fillRect/>
          </a:stretch>
        </p:blipFill>
        <p:spPr>
          <a:xfrm>
            <a:off x="10051726" y="1381760"/>
            <a:ext cx="1946510" cy="2754629"/>
          </a:xfrm>
          <a:prstGeom prst="rect">
            <a:avLst/>
          </a:prstGeom>
        </p:spPr>
      </p:pic>
      <p:pic>
        <p:nvPicPr>
          <p:cNvPr id="6" name="Picture 5">
            <a:extLst>
              <a:ext uri="{FF2B5EF4-FFF2-40B4-BE49-F238E27FC236}">
                <a16:creationId xmlns:a16="http://schemas.microsoft.com/office/drawing/2014/main" id="{F1FB3CAD-70E0-47B3-A96B-2E63F17E06E5}"/>
              </a:ext>
            </a:extLst>
          </p:cNvPr>
          <p:cNvPicPr>
            <a:picLocks noChangeAspect="1"/>
          </p:cNvPicPr>
          <p:nvPr/>
        </p:nvPicPr>
        <p:blipFill>
          <a:blip r:embed="rId4"/>
          <a:stretch>
            <a:fillRect/>
          </a:stretch>
        </p:blipFill>
        <p:spPr>
          <a:xfrm>
            <a:off x="8192953" y="4180206"/>
            <a:ext cx="3805283" cy="2592069"/>
          </a:xfrm>
          <a:prstGeom prst="rect">
            <a:avLst/>
          </a:prstGeom>
        </p:spPr>
      </p:pic>
      <p:sp>
        <p:nvSpPr>
          <p:cNvPr id="7" name="TextBox 6">
            <a:extLst>
              <a:ext uri="{FF2B5EF4-FFF2-40B4-BE49-F238E27FC236}">
                <a16:creationId xmlns:a16="http://schemas.microsoft.com/office/drawing/2014/main" id="{DC0E5FA1-EBDB-4071-9FEE-70787683BDD6}"/>
              </a:ext>
            </a:extLst>
          </p:cNvPr>
          <p:cNvSpPr txBox="1"/>
          <p:nvPr/>
        </p:nvSpPr>
        <p:spPr>
          <a:xfrm>
            <a:off x="7308034" y="2581094"/>
            <a:ext cx="2787560" cy="1200329"/>
          </a:xfrm>
          <a:prstGeom prst="rect">
            <a:avLst/>
          </a:prstGeom>
          <a:noFill/>
        </p:spPr>
        <p:txBody>
          <a:bodyPr wrap="square" rtlCol="0">
            <a:spAutoFit/>
          </a:bodyPr>
          <a:lstStyle/>
          <a:p>
            <a:r>
              <a:rPr lang="en-US" sz="2400" dirty="0"/>
              <a:t>Wind makes the blade to rotate and rotate the generator</a:t>
            </a:r>
          </a:p>
        </p:txBody>
      </p:sp>
    </p:spTree>
    <p:extLst>
      <p:ext uri="{BB962C8B-B14F-4D97-AF65-F5344CB8AC3E}">
        <p14:creationId xmlns:p14="http://schemas.microsoft.com/office/powerpoint/2010/main" val="2200301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0DE36-3DE9-4EB5-BA0F-9C7AA6CDD6D2}"/>
              </a:ext>
            </a:extLst>
          </p:cNvPr>
          <p:cNvSpPr>
            <a:spLocks noGrp="1"/>
          </p:cNvSpPr>
          <p:nvPr>
            <p:ph type="title"/>
          </p:nvPr>
        </p:nvSpPr>
        <p:spPr/>
        <p:txBody>
          <a:bodyPr/>
          <a:lstStyle/>
          <a:p>
            <a:r>
              <a:rPr lang="en-HK" dirty="0"/>
              <a:t>The magnetic field </a:t>
            </a:r>
            <a:r>
              <a:rPr lang="en-HK" b="1" dirty="0"/>
              <a:t>B</a:t>
            </a:r>
          </a:p>
        </p:txBody>
      </p:sp>
      <p:sp>
        <p:nvSpPr>
          <p:cNvPr id="3" name="Content Placeholder 2">
            <a:extLst>
              <a:ext uri="{FF2B5EF4-FFF2-40B4-BE49-F238E27FC236}">
                <a16:creationId xmlns:a16="http://schemas.microsoft.com/office/drawing/2014/main" id="{2424D3A5-9137-4CC6-8DC3-F5885FA00630}"/>
              </a:ext>
            </a:extLst>
          </p:cNvPr>
          <p:cNvSpPr>
            <a:spLocks noGrp="1"/>
          </p:cNvSpPr>
          <p:nvPr>
            <p:ph idx="1"/>
          </p:nvPr>
        </p:nvSpPr>
        <p:spPr>
          <a:xfrm>
            <a:off x="838201" y="1825625"/>
            <a:ext cx="6598920" cy="4351338"/>
          </a:xfrm>
        </p:spPr>
        <p:txBody>
          <a:bodyPr>
            <a:noAutofit/>
          </a:bodyPr>
          <a:lstStyle/>
          <a:p>
            <a:r>
              <a:rPr lang="en-US" sz="2400" dirty="0"/>
              <a:t>Electric charge produces an electric field </a:t>
            </a:r>
            <a:r>
              <a:rPr lang="en-US" sz="2400" b="1" i="1" dirty="0"/>
              <a:t>E</a:t>
            </a:r>
            <a:r>
              <a:rPr lang="en-US" sz="2400" dirty="0"/>
              <a:t> in the space around it</a:t>
            </a:r>
          </a:p>
          <a:p>
            <a:r>
              <a:rPr lang="en-US" sz="2400" dirty="0"/>
              <a:t>A magnet produces a magnetic field </a:t>
            </a:r>
            <a:r>
              <a:rPr lang="en-US" sz="2400" b="1" i="1" dirty="0"/>
              <a:t>B</a:t>
            </a:r>
            <a:r>
              <a:rPr lang="en-US" sz="2400" dirty="0"/>
              <a:t> in the space around it, </a:t>
            </a:r>
            <a:r>
              <a:rPr lang="en-US" sz="2400" dirty="0">
                <a:solidFill>
                  <a:srgbClr val="C00000"/>
                </a:solidFill>
              </a:rPr>
              <a:t>magnetic field exerts a force on a magnet</a:t>
            </a:r>
            <a:r>
              <a:rPr lang="en-US" sz="2400" dirty="0"/>
              <a:t> in the field</a:t>
            </a:r>
          </a:p>
          <a:p>
            <a:r>
              <a:rPr lang="en-US" sz="2400" dirty="0"/>
              <a:t>The </a:t>
            </a:r>
            <a:r>
              <a:rPr lang="en-US" sz="2400" dirty="0">
                <a:solidFill>
                  <a:srgbClr val="C00000"/>
                </a:solidFill>
              </a:rPr>
              <a:t>two poles of a magnet must exist at the same time</a:t>
            </a:r>
            <a:r>
              <a:rPr lang="en-US" sz="2400" dirty="0"/>
              <a:t> and the magnetic field lines must start </a:t>
            </a:r>
            <a:r>
              <a:rPr lang="en-US" sz="2400" dirty="0">
                <a:solidFill>
                  <a:srgbClr val="C00000"/>
                </a:solidFill>
              </a:rPr>
              <a:t>from north pole and end at south pole</a:t>
            </a:r>
          </a:p>
          <a:p>
            <a:r>
              <a:rPr lang="en-US" sz="2400" dirty="0">
                <a:solidFill>
                  <a:srgbClr val="C00000"/>
                </a:solidFill>
              </a:rPr>
              <a:t>The magnetic field rotates magnets</a:t>
            </a:r>
            <a:r>
              <a:rPr lang="en-US" sz="2400" dirty="0"/>
              <a:t>, so the north pole follows the direction of the field line and south poles move opposite to the direction of field line</a:t>
            </a:r>
          </a:p>
        </p:txBody>
      </p:sp>
      <p:pic>
        <p:nvPicPr>
          <p:cNvPr id="4" name="Picture 3">
            <a:extLst>
              <a:ext uri="{FF2B5EF4-FFF2-40B4-BE49-F238E27FC236}">
                <a16:creationId xmlns:a16="http://schemas.microsoft.com/office/drawing/2014/main" id="{5C7C67F4-A183-46A8-9AD4-A26726EF8007}"/>
              </a:ext>
            </a:extLst>
          </p:cNvPr>
          <p:cNvPicPr>
            <a:picLocks noChangeAspect="1"/>
          </p:cNvPicPr>
          <p:nvPr/>
        </p:nvPicPr>
        <p:blipFill rotWithShape="1">
          <a:blip r:embed="rId2"/>
          <a:srcRect r="29873"/>
          <a:stretch/>
        </p:blipFill>
        <p:spPr>
          <a:xfrm>
            <a:off x="7651365" y="2206897"/>
            <a:ext cx="4203700" cy="2298700"/>
          </a:xfrm>
          <a:prstGeom prst="rect">
            <a:avLst/>
          </a:prstGeom>
        </p:spPr>
      </p:pic>
    </p:spTree>
    <p:extLst>
      <p:ext uri="{BB962C8B-B14F-4D97-AF65-F5344CB8AC3E}">
        <p14:creationId xmlns:p14="http://schemas.microsoft.com/office/powerpoint/2010/main" val="1858179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B483-1442-4AED-8E6F-7BE10D48C499}"/>
              </a:ext>
            </a:extLst>
          </p:cNvPr>
          <p:cNvSpPr>
            <a:spLocks noGrp="1"/>
          </p:cNvSpPr>
          <p:nvPr>
            <p:ph type="title"/>
          </p:nvPr>
        </p:nvSpPr>
        <p:spPr/>
        <p:txBody>
          <a:bodyPr/>
          <a:lstStyle/>
          <a:p>
            <a:r>
              <a:rPr lang="en-HK" dirty="0"/>
              <a:t>Magnetic dipole</a:t>
            </a:r>
          </a:p>
        </p:txBody>
      </p:sp>
      <p:sp>
        <p:nvSpPr>
          <p:cNvPr id="3" name="Content Placeholder 2">
            <a:extLst>
              <a:ext uri="{FF2B5EF4-FFF2-40B4-BE49-F238E27FC236}">
                <a16:creationId xmlns:a16="http://schemas.microsoft.com/office/drawing/2014/main" id="{FC793505-AF81-4BA6-BC56-2332DE0C68E8}"/>
              </a:ext>
            </a:extLst>
          </p:cNvPr>
          <p:cNvSpPr>
            <a:spLocks noGrp="1"/>
          </p:cNvSpPr>
          <p:nvPr>
            <p:ph idx="1"/>
          </p:nvPr>
        </p:nvSpPr>
        <p:spPr>
          <a:xfrm>
            <a:off x="838200" y="1825625"/>
            <a:ext cx="6682536" cy="4351338"/>
          </a:xfrm>
        </p:spPr>
        <p:txBody>
          <a:bodyPr/>
          <a:lstStyle/>
          <a:p>
            <a:r>
              <a:rPr lang="en-US" dirty="0"/>
              <a:t>A magnet has two poles (N and S), called </a:t>
            </a:r>
            <a:r>
              <a:rPr lang="en-US" dirty="0">
                <a:solidFill>
                  <a:srgbClr val="C00000"/>
                </a:solidFill>
              </a:rPr>
              <a:t>magnetic dipole</a:t>
            </a:r>
          </a:p>
          <a:p>
            <a:r>
              <a:rPr lang="en-US" dirty="0"/>
              <a:t>The two poles of a magnet must </a:t>
            </a:r>
            <a:r>
              <a:rPr lang="en-US" dirty="0">
                <a:solidFill>
                  <a:srgbClr val="C00000"/>
                </a:solidFill>
              </a:rPr>
              <a:t>exist at the same time</a:t>
            </a:r>
          </a:p>
          <a:p>
            <a:r>
              <a:rPr lang="en-US" dirty="0"/>
              <a:t>We can have a single positive or negative charge, but there is </a:t>
            </a:r>
            <a:r>
              <a:rPr lang="en-US" dirty="0">
                <a:solidFill>
                  <a:srgbClr val="C00000"/>
                </a:solidFill>
              </a:rPr>
              <a:t>NO</a:t>
            </a:r>
            <a:r>
              <a:rPr lang="en-US" dirty="0"/>
              <a:t> experimental evidence of magnetic monopole</a:t>
            </a:r>
          </a:p>
          <a:p>
            <a:r>
              <a:rPr lang="en-US" sz="2800" dirty="0"/>
              <a:t>In electric field, the field line can go to infinity</a:t>
            </a:r>
            <a:endParaRPr lang="en-US" dirty="0"/>
          </a:p>
          <a:p>
            <a:endParaRPr lang="en-HK" dirty="0"/>
          </a:p>
        </p:txBody>
      </p:sp>
      <p:pic>
        <p:nvPicPr>
          <p:cNvPr id="4" name="Picture 3">
            <a:extLst>
              <a:ext uri="{FF2B5EF4-FFF2-40B4-BE49-F238E27FC236}">
                <a16:creationId xmlns:a16="http://schemas.microsoft.com/office/drawing/2014/main" id="{4E9555A7-F5AE-48C8-A6F1-4E203F735100}"/>
              </a:ext>
            </a:extLst>
          </p:cNvPr>
          <p:cNvPicPr>
            <a:picLocks noChangeAspect="1"/>
          </p:cNvPicPr>
          <p:nvPr/>
        </p:nvPicPr>
        <p:blipFill rotWithShape="1">
          <a:blip r:embed="rId2"/>
          <a:srcRect r="29873"/>
          <a:stretch/>
        </p:blipFill>
        <p:spPr>
          <a:xfrm>
            <a:off x="7581696" y="1910806"/>
            <a:ext cx="4203700" cy="2298700"/>
          </a:xfrm>
          <a:prstGeom prst="rect">
            <a:avLst/>
          </a:prstGeom>
        </p:spPr>
      </p:pic>
    </p:spTree>
    <p:extLst>
      <p:ext uri="{BB962C8B-B14F-4D97-AF65-F5344CB8AC3E}">
        <p14:creationId xmlns:p14="http://schemas.microsoft.com/office/powerpoint/2010/main" val="252081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393C-1366-4612-BEA3-1654777C6333}"/>
              </a:ext>
            </a:extLst>
          </p:cNvPr>
          <p:cNvSpPr>
            <a:spLocks noGrp="1"/>
          </p:cNvSpPr>
          <p:nvPr>
            <p:ph type="title"/>
          </p:nvPr>
        </p:nvSpPr>
        <p:spPr/>
        <p:txBody>
          <a:bodyPr/>
          <a:lstStyle/>
          <a:p>
            <a:r>
              <a:rPr lang="en-HK" dirty="0"/>
              <a:t>Magnetic field lines</a:t>
            </a:r>
          </a:p>
        </p:txBody>
      </p:sp>
      <p:sp>
        <p:nvSpPr>
          <p:cNvPr id="3" name="Content Placeholder 2">
            <a:extLst>
              <a:ext uri="{FF2B5EF4-FFF2-40B4-BE49-F238E27FC236}">
                <a16:creationId xmlns:a16="http://schemas.microsoft.com/office/drawing/2014/main" id="{7AC81876-2D06-431D-BE52-4F4300983C59}"/>
              </a:ext>
            </a:extLst>
          </p:cNvPr>
          <p:cNvSpPr>
            <a:spLocks noGrp="1"/>
          </p:cNvSpPr>
          <p:nvPr>
            <p:ph idx="1"/>
          </p:nvPr>
        </p:nvSpPr>
        <p:spPr>
          <a:xfrm>
            <a:off x="838200" y="1825625"/>
            <a:ext cx="7739743" cy="4351338"/>
          </a:xfrm>
        </p:spPr>
        <p:txBody>
          <a:bodyPr>
            <a:normAutofit/>
          </a:bodyPr>
          <a:lstStyle/>
          <a:p>
            <a:r>
              <a:rPr lang="en-GB" altLang="zh-HK" sz="2800" dirty="0"/>
              <a:t>We can represent magnetic fields with field lines, as for electric fields</a:t>
            </a:r>
          </a:p>
          <a:p>
            <a:r>
              <a:rPr lang="en-GB" altLang="zh-HK" dirty="0"/>
              <a:t>T</a:t>
            </a:r>
            <a:r>
              <a:rPr lang="en-GB" altLang="zh-HK" sz="2800" dirty="0"/>
              <a:t>he direction of </a:t>
            </a:r>
            <a:r>
              <a:rPr lang="en-GB" altLang="zh-HK" sz="2800" b="1" dirty="0"/>
              <a:t>B</a:t>
            </a:r>
            <a:r>
              <a:rPr lang="en-GB" altLang="zh-HK" sz="2800" dirty="0"/>
              <a:t> at any point is the direction of </a:t>
            </a:r>
            <a:r>
              <a:rPr lang="en-GB" altLang="zh-HK" sz="2800" dirty="0">
                <a:solidFill>
                  <a:srgbClr val="C00000"/>
                </a:solidFill>
              </a:rPr>
              <a:t>tangent to the magnetic field line</a:t>
            </a:r>
          </a:p>
          <a:p>
            <a:r>
              <a:rPr lang="en-GB" altLang="zh-HK" dirty="0"/>
              <a:t>T</a:t>
            </a:r>
            <a:r>
              <a:rPr lang="en-GB" altLang="zh-HK" sz="2800" dirty="0"/>
              <a:t>he </a:t>
            </a:r>
            <a:r>
              <a:rPr lang="en-GB" altLang="zh-HK" sz="2800" dirty="0">
                <a:solidFill>
                  <a:srgbClr val="C00000"/>
                </a:solidFill>
              </a:rPr>
              <a:t>density of the lines represents the magnitude of </a:t>
            </a:r>
            <a:r>
              <a:rPr lang="en-GB" altLang="zh-HK" sz="2800" b="1" dirty="0">
                <a:solidFill>
                  <a:srgbClr val="C00000"/>
                </a:solidFill>
              </a:rPr>
              <a:t>B</a:t>
            </a:r>
            <a:r>
              <a:rPr lang="en-GB" altLang="zh-HK" sz="2800" dirty="0"/>
              <a:t> — the magnetic field is stronger where the lines are denser, and conversely</a:t>
            </a:r>
          </a:p>
        </p:txBody>
      </p:sp>
      <p:pic>
        <p:nvPicPr>
          <p:cNvPr id="4" name="Picture 6" descr="F29_04">
            <a:extLst>
              <a:ext uri="{FF2B5EF4-FFF2-40B4-BE49-F238E27FC236}">
                <a16:creationId xmlns:a16="http://schemas.microsoft.com/office/drawing/2014/main" id="{A0969FB9-7791-44D4-BEEF-A4CBDDDE90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159966" y="1690688"/>
            <a:ext cx="2628900" cy="43691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3720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1987-0439-4415-8F52-7F74C48C3D46}"/>
              </a:ext>
            </a:extLst>
          </p:cNvPr>
          <p:cNvSpPr>
            <a:spLocks noGrp="1"/>
          </p:cNvSpPr>
          <p:nvPr>
            <p:ph type="title"/>
          </p:nvPr>
        </p:nvSpPr>
        <p:spPr/>
        <p:txBody>
          <a:bodyPr/>
          <a:lstStyle/>
          <a:p>
            <a:r>
              <a:rPr lang="en-US" dirty="0"/>
              <a:t>Earth – a giant magnet</a:t>
            </a:r>
            <a:endParaRPr lang="en-HK" dirty="0"/>
          </a:p>
        </p:txBody>
      </p:sp>
      <p:pic>
        <p:nvPicPr>
          <p:cNvPr id="4" name="Picture 3">
            <a:extLst>
              <a:ext uri="{FF2B5EF4-FFF2-40B4-BE49-F238E27FC236}">
                <a16:creationId xmlns:a16="http://schemas.microsoft.com/office/drawing/2014/main" id="{A2B5A45E-435D-42BC-8406-9073DECF6254}"/>
              </a:ext>
            </a:extLst>
          </p:cNvPr>
          <p:cNvPicPr>
            <a:picLocks noChangeAspect="1"/>
          </p:cNvPicPr>
          <p:nvPr/>
        </p:nvPicPr>
        <p:blipFill>
          <a:blip r:embed="rId2"/>
          <a:stretch>
            <a:fillRect/>
          </a:stretch>
        </p:blipFill>
        <p:spPr>
          <a:xfrm>
            <a:off x="3203225" y="1368470"/>
            <a:ext cx="5785549" cy="5394452"/>
          </a:xfrm>
          <a:prstGeom prst="rect">
            <a:avLst/>
          </a:prstGeom>
        </p:spPr>
      </p:pic>
    </p:spTree>
    <p:extLst>
      <p:ext uri="{BB962C8B-B14F-4D97-AF65-F5344CB8AC3E}">
        <p14:creationId xmlns:p14="http://schemas.microsoft.com/office/powerpoint/2010/main" val="969559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CD05-6B85-4345-BF9D-1284F4C02DC9}"/>
              </a:ext>
            </a:extLst>
          </p:cNvPr>
          <p:cNvSpPr>
            <a:spLocks noGrp="1"/>
          </p:cNvSpPr>
          <p:nvPr>
            <p:ph type="title"/>
          </p:nvPr>
        </p:nvSpPr>
        <p:spPr/>
        <p:txBody>
          <a:bodyPr/>
          <a:lstStyle/>
          <a:p>
            <a:r>
              <a:rPr lang="en-US" dirty="0"/>
              <a:t>Effect of magnetic field</a:t>
            </a:r>
            <a:endParaRPr lang="en-H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4F3A09-C041-4375-850A-1E7F8EE06366}"/>
                  </a:ext>
                </a:extLst>
              </p:cNvPr>
              <p:cNvSpPr>
                <a:spLocks noGrp="1"/>
              </p:cNvSpPr>
              <p:nvPr>
                <p:ph idx="1"/>
              </p:nvPr>
            </p:nvSpPr>
            <p:spPr>
              <a:xfrm>
                <a:off x="838200" y="1825625"/>
                <a:ext cx="7443651" cy="4351338"/>
              </a:xfrm>
            </p:spPr>
            <p:txBody>
              <a:bodyPr/>
              <a:lstStyle/>
              <a:p>
                <a:r>
                  <a:rPr lang="en-US" dirty="0"/>
                  <a:t>A magnetic field exerts a torque on a magnet (rotates the magnet)</a:t>
                </a:r>
              </a:p>
              <a:p>
                <a:r>
                  <a:rPr lang="en-US" sz="2800" dirty="0"/>
                  <a:t>Torque consists of two opposite and equal forces </a:t>
                </a:r>
                <a:r>
                  <a:rPr lang="en-US" sz="2800" b="1" dirty="0"/>
                  <a:t>F</a:t>
                </a:r>
                <a:r>
                  <a:rPr lang="en-US" sz="2800" dirty="0"/>
                  <a:t> separated by a distance </a:t>
                </a:r>
                <a:r>
                  <a:rPr lang="en-US" sz="2800" b="1" dirty="0"/>
                  <a:t>d</a:t>
                </a:r>
              </a:p>
              <a:p>
                <a:r>
                  <a:rPr lang="en-US" sz="2800" dirty="0"/>
                  <a:t>Torque = force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separation</a:t>
                </a:r>
              </a:p>
              <a:p>
                <a:r>
                  <a:rPr lang="en-US" sz="2800" dirty="0"/>
                  <a:t>The torque is proportional to the magnetic field strength</a:t>
                </a:r>
              </a:p>
              <a:p>
                <a:endParaRPr lang="en-US" dirty="0"/>
              </a:p>
              <a:p>
                <a:endParaRPr lang="en-HK" dirty="0"/>
              </a:p>
            </p:txBody>
          </p:sp>
        </mc:Choice>
        <mc:Fallback xmlns="">
          <p:sp>
            <p:nvSpPr>
              <p:cNvPr id="3" name="Content Placeholder 2">
                <a:extLst>
                  <a:ext uri="{FF2B5EF4-FFF2-40B4-BE49-F238E27FC236}">
                    <a16:creationId xmlns:a16="http://schemas.microsoft.com/office/drawing/2014/main" id="{214F3A09-C041-4375-850A-1E7F8EE06366}"/>
                  </a:ext>
                </a:extLst>
              </p:cNvPr>
              <p:cNvSpPr>
                <a:spLocks noGrp="1" noRot="1" noChangeAspect="1" noMove="1" noResize="1" noEditPoints="1" noAdjustHandles="1" noChangeArrowheads="1" noChangeShapeType="1" noTextEdit="1"/>
              </p:cNvSpPr>
              <p:nvPr>
                <p:ph idx="1"/>
              </p:nvPr>
            </p:nvSpPr>
            <p:spPr>
              <a:xfrm>
                <a:off x="838200" y="1825625"/>
                <a:ext cx="7443651" cy="4351338"/>
              </a:xfrm>
              <a:blipFill>
                <a:blip r:embed="rId2"/>
                <a:stretch>
                  <a:fillRect l="-1474" t="-2241" r="-573"/>
                </a:stretch>
              </a:blipFill>
            </p:spPr>
            <p:txBody>
              <a:bodyPr/>
              <a:lstStyle/>
              <a:p>
                <a:r>
                  <a:rPr lang="en-HK">
                    <a:noFill/>
                  </a:rPr>
                  <a:t> </a:t>
                </a:r>
              </a:p>
            </p:txBody>
          </p:sp>
        </mc:Fallback>
      </mc:AlternateContent>
      <p:pic>
        <p:nvPicPr>
          <p:cNvPr id="4" name="Picture 3">
            <a:extLst>
              <a:ext uri="{FF2B5EF4-FFF2-40B4-BE49-F238E27FC236}">
                <a16:creationId xmlns:a16="http://schemas.microsoft.com/office/drawing/2014/main" id="{3EC0D014-0C4E-4E9D-8599-A50431ACE60C}"/>
              </a:ext>
            </a:extLst>
          </p:cNvPr>
          <p:cNvPicPr>
            <a:picLocks noChangeAspect="1"/>
          </p:cNvPicPr>
          <p:nvPr/>
        </p:nvPicPr>
        <p:blipFill rotWithShape="1">
          <a:blip r:embed="rId3"/>
          <a:srcRect l="589"/>
          <a:stretch/>
        </p:blipFill>
        <p:spPr>
          <a:xfrm>
            <a:off x="8599335" y="1825625"/>
            <a:ext cx="3396177" cy="4013200"/>
          </a:xfrm>
          <a:prstGeom prst="rect">
            <a:avLst/>
          </a:prstGeom>
        </p:spPr>
      </p:pic>
    </p:spTree>
    <p:extLst>
      <p:ext uri="{BB962C8B-B14F-4D97-AF65-F5344CB8AC3E}">
        <p14:creationId xmlns:p14="http://schemas.microsoft.com/office/powerpoint/2010/main" val="117027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1291</TotalTime>
  <Words>2182</Words>
  <Application>Microsoft Office PowerPoint</Application>
  <PresentationFormat>Widescreen</PresentationFormat>
  <Paragraphs>195</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Cambria Math</vt:lpstr>
      <vt:lpstr>Times New Roman</vt:lpstr>
      <vt:lpstr>Office Theme</vt:lpstr>
      <vt:lpstr>Electricity &amp; Magnetisms 2 </vt:lpstr>
      <vt:lpstr>Introduction magnetism</vt:lpstr>
      <vt:lpstr>Magnets</vt:lpstr>
      <vt:lpstr>Breaking a magnet</vt:lpstr>
      <vt:lpstr>The magnetic field B</vt:lpstr>
      <vt:lpstr>Magnetic dipole</vt:lpstr>
      <vt:lpstr>Magnetic field lines</vt:lpstr>
      <vt:lpstr>Earth – a giant magnet</vt:lpstr>
      <vt:lpstr>Effect of magnetic field</vt:lpstr>
      <vt:lpstr>How does a compass work?</vt:lpstr>
      <vt:lpstr>Definition of the magnetic field</vt:lpstr>
      <vt:lpstr>The direction of the magnetic force</vt:lpstr>
      <vt:lpstr>A moving charge in magnetic field</vt:lpstr>
      <vt:lpstr>What are auroras?</vt:lpstr>
      <vt:lpstr>Current in magnetic field</vt:lpstr>
      <vt:lpstr>Torque on a current loop – electric motor</vt:lpstr>
      <vt:lpstr>Generation of magnetic field</vt:lpstr>
      <vt:lpstr>Solenoids</vt:lpstr>
      <vt:lpstr>Force between parallel currents</vt:lpstr>
      <vt:lpstr>Why do materials show magnetic property?</vt:lpstr>
      <vt:lpstr>Magnetic materials</vt:lpstr>
      <vt:lpstr>Diamagnetism</vt:lpstr>
      <vt:lpstr>Magnetic levitation of diamagnetic materials</vt:lpstr>
      <vt:lpstr>Paramagnetism</vt:lpstr>
      <vt:lpstr>Paramagnetism</vt:lpstr>
      <vt:lpstr>Ferromagnetism</vt:lpstr>
      <vt:lpstr>Ferromagneticism – magnetic domain</vt:lpstr>
      <vt:lpstr>Ferromagneticism – magnetic domain</vt:lpstr>
      <vt:lpstr>Magnetic domain and creation of a magnet</vt:lpstr>
      <vt:lpstr>Why the iron filings arranged in circles?</vt:lpstr>
      <vt:lpstr>Alignment of iron filing particles by magnetic field</vt:lpstr>
      <vt:lpstr>Magnetism of the earth</vt:lpstr>
      <vt:lpstr>Earth’s magnetic field</vt:lpstr>
      <vt:lpstr>Magnetic declination</vt:lpstr>
      <vt:lpstr>Direction of Earth’s magnetic field recorded by mural paintings</vt:lpstr>
      <vt:lpstr>Change in the direction of the Earth’s magnetic field since 1740</vt:lpstr>
      <vt:lpstr>Reversal of polarity of Earth’s magnetic field</vt:lpstr>
      <vt:lpstr>Magnetic induction</vt:lpstr>
      <vt:lpstr>Another way to change of magnetic flux</vt:lpstr>
      <vt:lpstr>Application in electricity generation</vt:lpstr>
      <vt:lpstr>Power generation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Harrison LEE</dc:creator>
  <cp:lastModifiedBy>Harrison LEE</cp:lastModifiedBy>
  <cp:revision>8</cp:revision>
  <dcterms:created xsi:type="dcterms:W3CDTF">2022-01-17T09:09:25Z</dcterms:created>
  <dcterms:modified xsi:type="dcterms:W3CDTF">2022-02-07T07:39:49Z</dcterms:modified>
</cp:coreProperties>
</file>